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 id="2147483816" r:id="rId2"/>
    <p:sldMasterId id="2147483818" r:id="rId3"/>
  </p:sldMasterIdLst>
  <p:notesMasterIdLst>
    <p:notesMasterId r:id="rId24"/>
  </p:notesMasterIdLst>
  <p:sldIdLst>
    <p:sldId id="316" r:id="rId4"/>
    <p:sldId id="317" r:id="rId5"/>
    <p:sldId id="318" r:id="rId6"/>
    <p:sldId id="319" r:id="rId7"/>
    <p:sldId id="320" r:id="rId8"/>
    <p:sldId id="336" r:id="rId9"/>
    <p:sldId id="337" r:id="rId10"/>
    <p:sldId id="335" r:id="rId11"/>
    <p:sldId id="338" r:id="rId12"/>
    <p:sldId id="321" r:id="rId13"/>
    <p:sldId id="322" r:id="rId14"/>
    <p:sldId id="323" r:id="rId15"/>
    <p:sldId id="324" r:id="rId16"/>
    <p:sldId id="334" r:id="rId17"/>
    <p:sldId id="325" r:id="rId18"/>
    <p:sldId id="333" r:id="rId19"/>
    <p:sldId id="326" r:id="rId20"/>
    <p:sldId id="339" r:id="rId21"/>
    <p:sldId id="340" r:id="rId22"/>
    <p:sldId id="341" r:id="rId2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45"/>
    <p:restoredTop sz="70549"/>
  </p:normalViewPr>
  <p:slideViewPr>
    <p:cSldViewPr snapToGrid="0" snapToObjects="1">
      <p:cViewPr varScale="1">
        <p:scale>
          <a:sx n="71" d="100"/>
          <a:sy n="71" d="100"/>
        </p:scale>
        <p:origin x="1544" y="168"/>
      </p:cViewPr>
      <p:guideLst/>
    </p:cSldViewPr>
  </p:slideViewPr>
  <p:notesTextViewPr>
    <p:cViewPr>
      <p:scale>
        <a:sx n="120" d="100"/>
        <a:sy n="12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5E0DBAA3-1C8C-2B41-BD05-07603F9575AD}" type="datetimeFigureOut">
              <a:rPr lang="en-US" smtClean="0"/>
              <a:t>7/26/22</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D12BD21-B2D5-CB4C-BAF4-855897635229}" type="slidenum">
              <a:rPr lang="en-US" smtClean="0"/>
              <a:t>‹#›</a:t>
            </a:fld>
            <a:endParaRPr lang="en-US" dirty="0"/>
          </a:p>
        </p:txBody>
      </p:sp>
    </p:spTree>
    <p:extLst>
      <p:ext uri="{BB962C8B-B14F-4D97-AF65-F5344CB8AC3E}">
        <p14:creationId xmlns:p14="http://schemas.microsoft.com/office/powerpoint/2010/main" val="332172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e1cc7224d3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e1cc7224d3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I’m Tanvi Krishnan, I’m a SULI intern at the Stanford Linear Accelerator Center this summer working on analyzing the efficiency of the trigger system in the ICARUS neutrino detector. I’ll explain my work this summer to answer one overarching question, which is</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If the filtration step didn’t exist or didn’t work efficiently, then the detective might get confused and not be able to figure out the criminal’s plan, and if they have lots of cases to solve, they may not be able to catch all the criminals.</a:t>
            </a:r>
          </a:p>
        </p:txBody>
      </p:sp>
    </p:spTree>
    <p:extLst>
      <p:ext uri="{BB962C8B-B14F-4D97-AF65-F5344CB8AC3E}">
        <p14:creationId xmlns:p14="http://schemas.microsoft.com/office/powerpoint/2010/main" val="3708895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efficiency of the trigger system in ICARUS is also very important, as we don’t want to cause problems with exceeding our “data budget” and with reconstructing the particle tracks in further steps of analysis, so my work this summer has been to analyze the efficiency of the trigger system.</a:t>
            </a:r>
          </a:p>
        </p:txBody>
      </p:sp>
    </p:spTree>
    <p:extLst>
      <p:ext uri="{BB962C8B-B14F-4D97-AF65-F5344CB8AC3E}">
        <p14:creationId xmlns:p14="http://schemas.microsoft.com/office/powerpoint/2010/main" val="616178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Now, we want to test out different thresholds for the trigger system, so we collect a run where everything, including background, was recorded and processed. We then use software to emulate different trigger thresholds to predict which tracks would cause each level of trigger to fire. </a:t>
            </a:r>
            <a:endParaRPr lang="en-US" dirty="0"/>
          </a:p>
        </p:txBody>
      </p:sp>
    </p:spTree>
    <p:extLst>
      <p:ext uri="{BB962C8B-B14F-4D97-AF65-F5344CB8AC3E}">
        <p14:creationId xmlns:p14="http://schemas.microsoft.com/office/powerpoint/2010/main" val="2491434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And using this information we can determine the trigger threshold that maximizes the efficiency of recording our desired tracks while minimizing the background we accumulate.</a:t>
            </a:r>
            <a:r>
              <a:rPr lang="en-US" sz="1100" b="1"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The level 3 trigger is actually the threshold that’s currently employed in the detector, based on prior analysis.</a:t>
            </a:r>
          </a:p>
        </p:txBody>
      </p:sp>
    </p:spTree>
    <p:extLst>
      <p:ext uri="{BB962C8B-B14F-4D97-AF65-F5344CB8AC3E}">
        <p14:creationId xmlns:p14="http://schemas.microsoft.com/office/powerpoint/2010/main" val="3694150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We can also look at the efficiency of the trigger as a function of different variables, like the length of the track, to determine how confident we are in the results of our experiment for different regions of parameter-space. For example,</a:t>
            </a:r>
          </a:p>
          <a:p>
            <a:pPr lvl="0"/>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157992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in this plot, we see that the trigger is more efficient for longer tracks. So, when studying longer tracks we can be more confident that we have recorded almost all the events that occur in the detector.</a:t>
            </a:r>
          </a:p>
        </p:txBody>
      </p:sp>
    </p:spTree>
    <p:extLst>
      <p:ext uri="{BB962C8B-B14F-4D97-AF65-F5344CB8AC3E}">
        <p14:creationId xmlns:p14="http://schemas.microsoft.com/office/powerpoint/2010/main" val="2376816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So, what do we do with all this information? We can modify the trigger threshold to increase efficiency, allowing us to collect more useful data and increase statistical confidence in our results. Then we can learn more about how neutrinos work</a:t>
            </a:r>
          </a:p>
        </p:txBody>
      </p:sp>
    </p:spTree>
    <p:extLst>
      <p:ext uri="{BB962C8B-B14F-4D97-AF65-F5344CB8AC3E}">
        <p14:creationId xmlns:p14="http://schemas.microsoft.com/office/powerpoint/2010/main" val="4095328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Which puts us well on our way to making use of neutrinos, such as by employing them to detect the production of illicit nuclear weapons, which could prevent nuclear proliferation and terrorism.</a:t>
            </a:r>
          </a:p>
        </p:txBody>
      </p:sp>
    </p:spTree>
    <p:extLst>
      <p:ext uri="{BB962C8B-B14F-4D97-AF65-F5344CB8AC3E}">
        <p14:creationId xmlns:p14="http://schemas.microsoft.com/office/powerpoint/2010/main" val="1844162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In summary, I first explained what a neutrino is, then described how the ICARUS neutrino detector and its trigger system work, and finally talked about efficiency analysis and how they played a role in my research.</a:t>
            </a:r>
          </a:p>
          <a:p>
            <a:endParaRPr lang="en-US" dirty="0"/>
          </a:p>
        </p:txBody>
      </p:sp>
    </p:spTree>
    <p:extLst>
      <p:ext uri="{BB962C8B-B14F-4D97-AF65-F5344CB8AC3E}">
        <p14:creationId xmlns:p14="http://schemas.microsoft.com/office/powerpoint/2010/main" val="2392214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Just as I am using efficiency analyses to improve the performance of the ICARUS trigger system, I hope you can implement efficiency analyses of your own experimental systems using the basic ideas I’ve laid out here. </a:t>
            </a:r>
          </a:p>
          <a:p>
            <a:endParaRPr lang="en-US" dirty="0"/>
          </a:p>
        </p:txBody>
      </p:sp>
    </p:spTree>
    <p:extLst>
      <p:ext uri="{BB962C8B-B14F-4D97-AF65-F5344CB8AC3E}">
        <p14:creationId xmlns:p14="http://schemas.microsoft.com/office/powerpoint/2010/main" val="49625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1"/>
        <p:cNvGrpSpPr/>
        <p:nvPr/>
      </p:nvGrpSpPr>
      <p:grpSpPr>
        <a:xfrm>
          <a:off x="0" y="0"/>
          <a:ext cx="0" cy="0"/>
          <a:chOff x="0" y="0"/>
          <a:chExt cx="0" cy="0"/>
        </a:xfrm>
      </p:grpSpPr>
      <p:sp>
        <p:nvSpPr>
          <p:cNvPr id="1942" name="Google Shape;1942;ge006d2fc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3" name="Google Shape;1943;ge006d2fc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How can efficiency analyses benefit your experimental systems? I’ll first explain what a neutrino is, then explain how the ICARUS neutrino detector and its trigger system work, and finally talk about efficiency analyses and how they are used in the ICARUS experiment.</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Remember that even in a system as complex as a neutrino detector, data collection and processing is just like a detective movie and efficiency analyses can help you solve more cases in less time! Thank you for listening.</a:t>
            </a:r>
          </a:p>
          <a:p>
            <a:endParaRPr lang="en-US" dirty="0"/>
          </a:p>
        </p:txBody>
      </p:sp>
    </p:spTree>
    <p:extLst>
      <p:ext uri="{BB962C8B-B14F-4D97-AF65-F5344CB8AC3E}">
        <p14:creationId xmlns:p14="http://schemas.microsoft.com/office/powerpoint/2010/main" val="225381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Neutrinos have many potential applications – including detecting the production of illicit nuclear weapons before they are deployed. (PAUSE) However, before we can use neutrinos like this, we need to have a solid understanding of their properties, and detectors like ICARUS are helping us learn more.</a:t>
            </a:r>
          </a:p>
          <a:p>
            <a:pPr lvl="0"/>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12087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So, what is a neutrino? Neutrinos are extremely small, neutrally charged, nearly massless elementary particles that are formed as a byproduct of nuclear reactions. This makes them very hard to detect directly, but we can still learn about them by studying the particles they turn into, such as muons. </a:t>
            </a:r>
          </a:p>
        </p:txBody>
      </p:sp>
    </p:spTree>
    <p:extLst>
      <p:ext uri="{BB962C8B-B14F-4D97-AF65-F5344CB8AC3E}">
        <p14:creationId xmlns:p14="http://schemas.microsoft.com/office/powerpoint/2010/main" val="348130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ICARUS neutrino detector, which is located at Fermilab, is made up of two chambers like the one shown, both filled with liquid Argon. A neutrino passing through the detector might turn into a muon which causes Argon atoms to emit light or kick out electrons as it passes. </a:t>
            </a:r>
          </a:p>
          <a:p>
            <a:endParaRPr lang="en-US" dirty="0"/>
          </a:p>
        </p:txBody>
      </p:sp>
    </p:spTree>
    <p:extLst>
      <p:ext uri="{BB962C8B-B14F-4D97-AF65-F5344CB8AC3E}">
        <p14:creationId xmlns:p14="http://schemas.microsoft.com/office/powerpoint/2010/main" val="371784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Although we can’t directly “see” the particle, we can reconstruct its track by analyzing the trail it leaves behind. And this would work well, except other subatomic particles that we aren’t currently studying also pass through the detector and leave similar tracks. </a:t>
            </a:r>
          </a:p>
        </p:txBody>
      </p:sp>
    </p:spTree>
    <p:extLst>
      <p:ext uri="{BB962C8B-B14F-4D97-AF65-F5344CB8AC3E}">
        <p14:creationId xmlns:p14="http://schemas.microsoft.com/office/powerpoint/2010/main" val="57054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As you can probably imagine, we would accumulate massive amounts of data if we recorded every single particle interaction in the detector, and many of the tracks would be from particles we aren’t studying. We call this the background, and we need some way to filter these out. </a:t>
            </a:r>
          </a:p>
        </p:txBody>
      </p:sp>
    </p:spTree>
    <p:extLst>
      <p:ext uri="{BB962C8B-B14F-4D97-AF65-F5344CB8AC3E}">
        <p14:creationId xmlns:p14="http://schemas.microsoft.com/office/powerpoint/2010/main" val="213728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The trigger system is sort of our first line of defense in filtering the background. It works by setting a certain threshold of light that must be seen by the detector at a time to cause us to record the event.</a:t>
            </a:r>
          </a:p>
        </p:txBody>
      </p:sp>
    </p:spTree>
    <p:extLst>
      <p:ext uri="{BB962C8B-B14F-4D97-AF65-F5344CB8AC3E}">
        <p14:creationId xmlns:p14="http://schemas.microsoft.com/office/powerpoint/2010/main" val="3143881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You can think of this like your favorite detective movie. The muons are the criminals, and the detector is the crime scene. We first filter out the clues from everything else found at the crime scene, then reconstructs the clues to uncover the criminal’s plan.</a:t>
            </a:r>
          </a:p>
          <a:p>
            <a:endParaRPr lang="en-US" dirty="0"/>
          </a:p>
        </p:txBody>
      </p:sp>
    </p:spTree>
    <p:extLst>
      <p:ext uri="{BB962C8B-B14F-4D97-AF65-F5344CB8AC3E}">
        <p14:creationId xmlns:p14="http://schemas.microsoft.com/office/powerpoint/2010/main" val="85106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0" y="-100"/>
            <a:ext cx="8560400" cy="49004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rot="10800000">
            <a:off x="8560533" y="0"/>
            <a:ext cx="3643600" cy="2085600"/>
          </a:xfrm>
          <a:prstGeom prst="rtTriangle">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subTitle" idx="1"/>
          </p:nvPr>
        </p:nvSpPr>
        <p:spPr>
          <a:xfrm>
            <a:off x="821600" y="5217600"/>
            <a:ext cx="2829600" cy="865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2133">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ctrTitle"/>
          </p:nvPr>
        </p:nvSpPr>
        <p:spPr>
          <a:xfrm>
            <a:off x="787467" y="655200"/>
            <a:ext cx="4889200" cy="40856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8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Tree>
    <p:extLst>
      <p:ext uri="{BB962C8B-B14F-4D97-AF65-F5344CB8AC3E}">
        <p14:creationId xmlns:p14="http://schemas.microsoft.com/office/powerpoint/2010/main" val="30513587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1"/>
        </a:solidFill>
        <a:effectLst/>
      </p:bgPr>
    </p:bg>
    <p:spTree>
      <p:nvGrpSpPr>
        <p:cNvPr id="1" name="Shape 54"/>
        <p:cNvGrpSpPr/>
        <p:nvPr/>
      </p:nvGrpSpPr>
      <p:grpSpPr>
        <a:xfrm>
          <a:off x="0" y="0"/>
          <a:ext cx="0" cy="0"/>
          <a:chOff x="0" y="0"/>
          <a:chExt cx="0" cy="0"/>
        </a:xfrm>
      </p:grpSpPr>
      <p:sp>
        <p:nvSpPr>
          <p:cNvPr id="55" name="Google Shape;55;p11"/>
          <p:cNvSpPr/>
          <p:nvPr/>
        </p:nvSpPr>
        <p:spPr>
          <a:xfrm rot="9395685">
            <a:off x="6944867" y="2850563"/>
            <a:ext cx="1674588" cy="920675"/>
          </a:xfrm>
          <a:prstGeom prst="triangle">
            <a:avLst>
              <a:gd name="adj" fmla="val 67248"/>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11"/>
          <p:cNvSpPr/>
          <p:nvPr/>
        </p:nvSpPr>
        <p:spPr>
          <a:xfrm rot="7057689" flipH="1">
            <a:off x="6332309" y="4642849"/>
            <a:ext cx="1301616" cy="616371"/>
          </a:xfrm>
          <a:prstGeom prst="triangle">
            <a:avLst>
              <a:gd name="adj" fmla="val 67248"/>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1"/>
          <p:cNvSpPr/>
          <p:nvPr/>
        </p:nvSpPr>
        <p:spPr>
          <a:xfrm rot="593356" flipH="1">
            <a:off x="6041221" y="2474981"/>
            <a:ext cx="3221060" cy="2466576"/>
          </a:xfrm>
          <a:prstGeom prst="triangle">
            <a:avLst>
              <a:gd name="adj" fmla="val 67868"/>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1"/>
          <p:cNvSpPr/>
          <p:nvPr/>
        </p:nvSpPr>
        <p:spPr>
          <a:xfrm rot="-1404315">
            <a:off x="3572546" y="4116067"/>
            <a:ext cx="1674588" cy="920675"/>
          </a:xfrm>
          <a:prstGeom prst="triangle">
            <a:avLst>
              <a:gd name="adj" fmla="val 67248"/>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1"/>
          <p:cNvSpPr/>
          <p:nvPr/>
        </p:nvSpPr>
        <p:spPr>
          <a:xfrm rot="-3742311" flipH="1">
            <a:off x="4558075" y="2628085"/>
            <a:ext cx="1301616" cy="616371"/>
          </a:xfrm>
          <a:prstGeom prst="triangle">
            <a:avLst>
              <a:gd name="adj" fmla="val 67248"/>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11"/>
          <p:cNvSpPr/>
          <p:nvPr/>
        </p:nvSpPr>
        <p:spPr>
          <a:xfrm rot="-10206644" flipH="1">
            <a:off x="2929721" y="2945745"/>
            <a:ext cx="3221060" cy="2466576"/>
          </a:xfrm>
          <a:prstGeom prst="triangle">
            <a:avLst>
              <a:gd name="adj" fmla="val 67868"/>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11"/>
          <p:cNvSpPr/>
          <p:nvPr/>
        </p:nvSpPr>
        <p:spPr>
          <a:xfrm rot="10800000">
            <a:off x="9271600" y="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11"/>
          <p:cNvSpPr txBox="1">
            <a:spLocks noGrp="1"/>
          </p:cNvSpPr>
          <p:nvPr>
            <p:ph type="title" hasCustomPrompt="1"/>
          </p:nvPr>
        </p:nvSpPr>
        <p:spPr>
          <a:xfrm>
            <a:off x="3733217" y="2881967"/>
            <a:ext cx="2446000" cy="19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4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3" name="Google Shape;63;p11"/>
          <p:cNvSpPr txBox="1">
            <a:spLocks noGrp="1"/>
          </p:cNvSpPr>
          <p:nvPr>
            <p:ph type="subTitle" idx="1"/>
          </p:nvPr>
        </p:nvSpPr>
        <p:spPr>
          <a:xfrm>
            <a:off x="821600" y="2516367"/>
            <a:ext cx="2446000" cy="124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933">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4" name="Google Shape;64;p11"/>
          <p:cNvSpPr txBox="1">
            <a:spLocks noGrp="1"/>
          </p:cNvSpPr>
          <p:nvPr>
            <p:ph type="subTitle" idx="2"/>
          </p:nvPr>
        </p:nvSpPr>
        <p:spPr>
          <a:xfrm>
            <a:off x="9057667" y="2516367"/>
            <a:ext cx="2446000" cy="124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933">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5" name="Google Shape;65;p11"/>
          <p:cNvSpPr txBox="1">
            <a:spLocks noGrp="1"/>
          </p:cNvSpPr>
          <p:nvPr>
            <p:ph type="title" idx="3"/>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66" name="Google Shape;66;p11"/>
          <p:cNvSpPr txBox="1">
            <a:spLocks noGrp="1"/>
          </p:cNvSpPr>
          <p:nvPr>
            <p:ph type="subTitle" idx="4"/>
          </p:nvPr>
        </p:nvSpPr>
        <p:spPr>
          <a:xfrm>
            <a:off x="821600" y="3646400"/>
            <a:ext cx="2512400" cy="13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spcBef>
                <a:spcPts val="2133"/>
              </a:spcBef>
              <a:spcAft>
                <a:spcPts val="0"/>
              </a:spcAft>
              <a:buSzPts val="1600"/>
              <a:buNone/>
              <a:defRPr sz="2133"/>
            </a:lvl2pPr>
            <a:lvl3pPr lvl="2" algn="ctr" rtl="0">
              <a:spcBef>
                <a:spcPts val="2133"/>
              </a:spcBef>
              <a:spcAft>
                <a:spcPts val="0"/>
              </a:spcAft>
              <a:buSzPts val="1600"/>
              <a:buNone/>
              <a:defRPr sz="2133"/>
            </a:lvl3pPr>
            <a:lvl4pPr lvl="3" algn="ctr" rtl="0">
              <a:spcBef>
                <a:spcPts val="2133"/>
              </a:spcBef>
              <a:spcAft>
                <a:spcPts val="0"/>
              </a:spcAft>
              <a:buSzPts val="1600"/>
              <a:buNone/>
              <a:defRPr sz="2133"/>
            </a:lvl4pPr>
            <a:lvl5pPr lvl="4" algn="ctr" rtl="0">
              <a:spcBef>
                <a:spcPts val="2133"/>
              </a:spcBef>
              <a:spcAft>
                <a:spcPts val="0"/>
              </a:spcAft>
              <a:buSzPts val="1600"/>
              <a:buNone/>
              <a:defRPr sz="2133"/>
            </a:lvl5pPr>
            <a:lvl6pPr lvl="5" algn="ctr" rtl="0">
              <a:spcBef>
                <a:spcPts val="2133"/>
              </a:spcBef>
              <a:spcAft>
                <a:spcPts val="0"/>
              </a:spcAft>
              <a:buSzPts val="1600"/>
              <a:buNone/>
              <a:defRPr sz="2133"/>
            </a:lvl6pPr>
            <a:lvl7pPr lvl="6" algn="ctr" rtl="0">
              <a:spcBef>
                <a:spcPts val="2133"/>
              </a:spcBef>
              <a:spcAft>
                <a:spcPts val="0"/>
              </a:spcAft>
              <a:buSzPts val="1600"/>
              <a:buNone/>
              <a:defRPr sz="2133"/>
            </a:lvl7pPr>
            <a:lvl8pPr lvl="7" algn="ctr" rtl="0">
              <a:spcBef>
                <a:spcPts val="2133"/>
              </a:spcBef>
              <a:spcAft>
                <a:spcPts val="0"/>
              </a:spcAft>
              <a:buSzPts val="1600"/>
              <a:buNone/>
              <a:defRPr sz="2133"/>
            </a:lvl8pPr>
            <a:lvl9pPr lvl="8" algn="ctr" rtl="0">
              <a:spcBef>
                <a:spcPts val="2133"/>
              </a:spcBef>
              <a:spcAft>
                <a:spcPts val="2133"/>
              </a:spcAft>
              <a:buSzPts val="1600"/>
              <a:buNone/>
              <a:defRPr sz="2133"/>
            </a:lvl9pPr>
          </a:lstStyle>
          <a:p>
            <a:r>
              <a:rPr lang="en-US"/>
              <a:t>Click to edit Master subtitle style</a:t>
            </a:r>
            <a:endParaRPr/>
          </a:p>
        </p:txBody>
      </p:sp>
      <p:sp>
        <p:nvSpPr>
          <p:cNvPr id="67" name="Google Shape;67;p11"/>
          <p:cNvSpPr txBox="1">
            <a:spLocks noGrp="1"/>
          </p:cNvSpPr>
          <p:nvPr>
            <p:ph type="subTitle" idx="5"/>
          </p:nvPr>
        </p:nvSpPr>
        <p:spPr>
          <a:xfrm>
            <a:off x="9057669" y="3646400"/>
            <a:ext cx="2512400" cy="13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2133"/>
              </a:spcBef>
              <a:spcAft>
                <a:spcPts val="0"/>
              </a:spcAft>
              <a:buSzPts val="1600"/>
              <a:buNone/>
              <a:defRPr sz="2133"/>
            </a:lvl3pPr>
            <a:lvl4pPr lvl="3" algn="ctr" rtl="0">
              <a:spcBef>
                <a:spcPts val="2133"/>
              </a:spcBef>
              <a:spcAft>
                <a:spcPts val="0"/>
              </a:spcAft>
              <a:buSzPts val="1600"/>
              <a:buNone/>
              <a:defRPr sz="2133"/>
            </a:lvl4pPr>
            <a:lvl5pPr lvl="4" algn="ctr" rtl="0">
              <a:spcBef>
                <a:spcPts val="2133"/>
              </a:spcBef>
              <a:spcAft>
                <a:spcPts val="0"/>
              </a:spcAft>
              <a:buSzPts val="1600"/>
              <a:buNone/>
              <a:defRPr sz="2133"/>
            </a:lvl5pPr>
            <a:lvl6pPr lvl="5" algn="ctr" rtl="0">
              <a:spcBef>
                <a:spcPts val="2133"/>
              </a:spcBef>
              <a:spcAft>
                <a:spcPts val="0"/>
              </a:spcAft>
              <a:buSzPts val="1600"/>
              <a:buNone/>
              <a:defRPr sz="2133"/>
            </a:lvl6pPr>
            <a:lvl7pPr lvl="6" algn="ctr" rtl="0">
              <a:spcBef>
                <a:spcPts val="2133"/>
              </a:spcBef>
              <a:spcAft>
                <a:spcPts val="0"/>
              </a:spcAft>
              <a:buSzPts val="1600"/>
              <a:buNone/>
              <a:defRPr sz="2133"/>
            </a:lvl7pPr>
            <a:lvl8pPr lvl="7" algn="ctr" rtl="0">
              <a:spcBef>
                <a:spcPts val="2133"/>
              </a:spcBef>
              <a:spcAft>
                <a:spcPts val="0"/>
              </a:spcAft>
              <a:buSzPts val="1600"/>
              <a:buNone/>
              <a:defRPr sz="2133"/>
            </a:lvl8pPr>
            <a:lvl9pPr lvl="8" algn="ctr" rtl="0">
              <a:spcBef>
                <a:spcPts val="2133"/>
              </a:spcBef>
              <a:spcAft>
                <a:spcPts val="2133"/>
              </a:spcAft>
              <a:buSzPts val="1600"/>
              <a:buNone/>
              <a:defRPr sz="2133"/>
            </a:lvl9pPr>
          </a:lstStyle>
          <a:p>
            <a:r>
              <a:rPr lang="en-US"/>
              <a:t>Click to edit Master subtitle style</a:t>
            </a:r>
            <a:endParaRPr/>
          </a:p>
        </p:txBody>
      </p:sp>
      <p:sp>
        <p:nvSpPr>
          <p:cNvPr id="68" name="Google Shape;68;p11"/>
          <p:cNvSpPr txBox="1">
            <a:spLocks noGrp="1"/>
          </p:cNvSpPr>
          <p:nvPr>
            <p:ph type="title" idx="6" hasCustomPrompt="1"/>
          </p:nvPr>
        </p:nvSpPr>
        <p:spPr>
          <a:xfrm>
            <a:off x="6020951" y="3043867"/>
            <a:ext cx="2446000" cy="19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4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6532402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extLst>
      <p:ext uri="{BB962C8B-B14F-4D97-AF65-F5344CB8AC3E}">
        <p14:creationId xmlns:p14="http://schemas.microsoft.com/office/powerpoint/2010/main" val="412328391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p:cSld name="Title only ">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72" name="Google Shape;72;p13"/>
          <p:cNvSpPr/>
          <p:nvPr/>
        </p:nvSpPr>
        <p:spPr>
          <a:xfrm rot="-5400000">
            <a:off x="9896000" y="456200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804587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3"/>
        <p:cNvGrpSpPr/>
        <p:nvPr/>
      </p:nvGrpSpPr>
      <p:grpSpPr>
        <a:xfrm>
          <a:off x="0" y="0"/>
          <a:ext cx="0" cy="0"/>
          <a:chOff x="0" y="0"/>
          <a:chExt cx="0" cy="0"/>
        </a:xfrm>
      </p:grpSpPr>
      <p:sp>
        <p:nvSpPr>
          <p:cNvPr id="74" name="Google Shape;74;p14"/>
          <p:cNvSpPr/>
          <p:nvPr/>
        </p:nvSpPr>
        <p:spPr>
          <a:xfrm rot="-5400454">
            <a:off x="8020391" y="222000"/>
            <a:ext cx="6061200" cy="2281200"/>
          </a:xfrm>
          <a:prstGeom prst="triangle">
            <a:avLst>
              <a:gd name="adj" fmla="val 52282"/>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14"/>
          <p:cNvSpPr/>
          <p:nvPr/>
        </p:nvSpPr>
        <p:spPr>
          <a:xfrm rot="5400000">
            <a:off x="-624400" y="62440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4"/>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133764724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7"/>
        <p:cNvGrpSpPr/>
        <p:nvPr/>
      </p:nvGrpSpPr>
      <p:grpSpPr>
        <a:xfrm>
          <a:off x="0" y="0"/>
          <a:ext cx="0" cy="0"/>
          <a:chOff x="0" y="0"/>
          <a:chExt cx="0" cy="0"/>
        </a:xfrm>
      </p:grpSpPr>
      <p:sp>
        <p:nvSpPr>
          <p:cNvPr id="78" name="Google Shape;78;p15"/>
          <p:cNvSpPr/>
          <p:nvPr/>
        </p:nvSpPr>
        <p:spPr>
          <a:xfrm rot="5400454" flipH="1">
            <a:off x="-1889509" y="222000"/>
            <a:ext cx="6061200" cy="2281200"/>
          </a:xfrm>
          <a:prstGeom prst="triangle">
            <a:avLst>
              <a:gd name="adj" fmla="val 52282"/>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5"/>
          <p:cNvSpPr/>
          <p:nvPr/>
        </p:nvSpPr>
        <p:spPr>
          <a:xfrm rot="-5400000" flipH="1">
            <a:off x="9896000" y="62440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5"/>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118720879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81"/>
        <p:cNvGrpSpPr/>
        <p:nvPr/>
      </p:nvGrpSpPr>
      <p:grpSpPr>
        <a:xfrm>
          <a:off x="0" y="0"/>
          <a:ext cx="0" cy="0"/>
          <a:chOff x="0" y="0"/>
          <a:chExt cx="0" cy="0"/>
        </a:xfrm>
      </p:grpSpPr>
      <p:sp>
        <p:nvSpPr>
          <p:cNvPr id="82" name="Google Shape;82;p16"/>
          <p:cNvSpPr/>
          <p:nvPr/>
        </p:nvSpPr>
        <p:spPr>
          <a:xfrm rot="-5400454">
            <a:off x="8020391" y="222000"/>
            <a:ext cx="6061200" cy="2281200"/>
          </a:xfrm>
          <a:prstGeom prst="triangle">
            <a:avLst>
              <a:gd name="adj" fmla="val 52282"/>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6"/>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74617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4"/>
        <p:cNvGrpSpPr/>
        <p:nvPr/>
      </p:nvGrpSpPr>
      <p:grpSpPr>
        <a:xfrm>
          <a:off x="0" y="0"/>
          <a:ext cx="0" cy="0"/>
          <a:chOff x="0" y="0"/>
          <a:chExt cx="0" cy="0"/>
        </a:xfrm>
      </p:grpSpPr>
      <p:sp>
        <p:nvSpPr>
          <p:cNvPr id="85" name="Google Shape;85;p17"/>
          <p:cNvSpPr/>
          <p:nvPr/>
        </p:nvSpPr>
        <p:spPr>
          <a:xfrm>
            <a:off x="0" y="5880000"/>
            <a:ext cx="1733200" cy="9920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17"/>
          <p:cNvSpPr/>
          <p:nvPr/>
        </p:nvSpPr>
        <p:spPr>
          <a:xfrm rot="-5400454">
            <a:off x="8020391" y="222000"/>
            <a:ext cx="6061200" cy="2281200"/>
          </a:xfrm>
          <a:prstGeom prst="triangle">
            <a:avLst>
              <a:gd name="adj" fmla="val 52282"/>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7"/>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355134798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88"/>
        <p:cNvGrpSpPr/>
        <p:nvPr/>
      </p:nvGrpSpPr>
      <p:grpSpPr>
        <a:xfrm>
          <a:off x="0" y="0"/>
          <a:ext cx="0" cy="0"/>
          <a:chOff x="0" y="0"/>
          <a:chExt cx="0" cy="0"/>
        </a:xfrm>
      </p:grpSpPr>
      <p:sp>
        <p:nvSpPr>
          <p:cNvPr id="89" name="Google Shape;89;p18"/>
          <p:cNvSpPr/>
          <p:nvPr/>
        </p:nvSpPr>
        <p:spPr>
          <a:xfrm rot="10800000" flipH="1">
            <a:off x="0" y="0"/>
            <a:ext cx="52752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18"/>
          <p:cNvSpPr/>
          <p:nvPr/>
        </p:nvSpPr>
        <p:spPr>
          <a:xfrm rot="-5400000">
            <a:off x="9896000" y="456400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18"/>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35354730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92"/>
        <p:cNvGrpSpPr/>
        <p:nvPr/>
      </p:nvGrpSpPr>
      <p:grpSpPr>
        <a:xfrm>
          <a:off x="0" y="0"/>
          <a:ext cx="0" cy="0"/>
          <a:chOff x="0" y="0"/>
          <a:chExt cx="0" cy="0"/>
        </a:xfrm>
      </p:grpSpPr>
      <p:sp>
        <p:nvSpPr>
          <p:cNvPr id="93" name="Google Shape;93;p19"/>
          <p:cNvSpPr/>
          <p:nvPr/>
        </p:nvSpPr>
        <p:spPr>
          <a:xfrm rot="10800000" flipH="1">
            <a:off x="0" y="0"/>
            <a:ext cx="52752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9"/>
          <p:cNvSpPr/>
          <p:nvPr/>
        </p:nvSpPr>
        <p:spPr>
          <a:xfrm rot="-5400000">
            <a:off x="9896000" y="456400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9"/>
          <p:cNvSpPr/>
          <p:nvPr/>
        </p:nvSpPr>
        <p:spPr>
          <a:xfrm rot="5400000">
            <a:off x="384801" y="3674063"/>
            <a:ext cx="1150400" cy="480000"/>
          </a:xfrm>
          <a:prstGeom prst="triangle">
            <a:avLst>
              <a:gd name="adj" fmla="val 63488"/>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9"/>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416273423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97"/>
        <p:cNvGrpSpPr/>
        <p:nvPr/>
      </p:nvGrpSpPr>
      <p:grpSpPr>
        <a:xfrm>
          <a:off x="0" y="0"/>
          <a:ext cx="0" cy="0"/>
          <a:chOff x="0" y="0"/>
          <a:chExt cx="0" cy="0"/>
        </a:xfrm>
      </p:grpSpPr>
      <p:sp>
        <p:nvSpPr>
          <p:cNvPr id="98" name="Google Shape;98;p20"/>
          <p:cNvSpPr/>
          <p:nvPr/>
        </p:nvSpPr>
        <p:spPr>
          <a:xfrm rot="10800000">
            <a:off x="6916800" y="0"/>
            <a:ext cx="52752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20"/>
          <p:cNvSpPr/>
          <p:nvPr/>
        </p:nvSpPr>
        <p:spPr>
          <a:xfrm rot="5400000" flipH="1">
            <a:off x="-624400" y="456400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20"/>
          <p:cNvSpPr/>
          <p:nvPr/>
        </p:nvSpPr>
        <p:spPr>
          <a:xfrm rot="-5400000" flipH="1">
            <a:off x="10704801" y="3674063"/>
            <a:ext cx="1150400" cy="480000"/>
          </a:xfrm>
          <a:prstGeom prst="triangle">
            <a:avLst>
              <a:gd name="adj" fmla="val 63488"/>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20"/>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125675002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2514955" y="5540000"/>
            <a:ext cx="2302400" cy="1318000"/>
          </a:xfrm>
          <a:prstGeom prst="rtTriangle">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p:nvPr/>
        </p:nvSpPr>
        <p:spPr>
          <a:xfrm rot="5400000">
            <a:off x="-2444000" y="2443800"/>
            <a:ext cx="11431200" cy="654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title"/>
          </p:nvPr>
        </p:nvSpPr>
        <p:spPr>
          <a:xfrm flipH="1">
            <a:off x="821733" y="960000"/>
            <a:ext cx="3860800" cy="24688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7333"/>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r>
              <a:rPr lang="en-US"/>
              <a:t>Click to edit Master title style</a:t>
            </a:r>
            <a:endParaRPr/>
          </a:p>
        </p:txBody>
      </p:sp>
      <p:sp>
        <p:nvSpPr>
          <p:cNvPr id="17" name="Google Shape;17;p3"/>
          <p:cNvSpPr txBox="1">
            <a:spLocks noGrp="1"/>
          </p:cNvSpPr>
          <p:nvPr>
            <p:ph type="title" idx="2" hasCustomPrompt="1"/>
          </p:nvPr>
        </p:nvSpPr>
        <p:spPr>
          <a:xfrm flipH="1">
            <a:off x="821733" y="5060233"/>
            <a:ext cx="2180400" cy="1318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9333">
                <a:solidFill>
                  <a:schemeClr val="lt1"/>
                </a:solidFill>
              </a:defRPr>
            </a:lvl1pPr>
            <a:lvl2pPr lvl="1" algn="ctr" rtl="0">
              <a:spcBef>
                <a:spcPts val="0"/>
              </a:spcBef>
              <a:spcAft>
                <a:spcPts val="0"/>
              </a:spcAft>
              <a:buSzPts val="5000"/>
              <a:buNone/>
              <a:defRPr sz="6667"/>
            </a:lvl2pPr>
            <a:lvl3pPr lvl="2" algn="ctr" rtl="0">
              <a:spcBef>
                <a:spcPts val="0"/>
              </a:spcBef>
              <a:spcAft>
                <a:spcPts val="0"/>
              </a:spcAft>
              <a:buSzPts val="5000"/>
              <a:buNone/>
              <a:defRPr sz="6667"/>
            </a:lvl3pPr>
            <a:lvl4pPr lvl="3" algn="ctr" rtl="0">
              <a:spcBef>
                <a:spcPts val="0"/>
              </a:spcBef>
              <a:spcAft>
                <a:spcPts val="0"/>
              </a:spcAft>
              <a:buSzPts val="5000"/>
              <a:buNone/>
              <a:defRPr sz="6667"/>
            </a:lvl4pPr>
            <a:lvl5pPr lvl="4" algn="ctr" rtl="0">
              <a:spcBef>
                <a:spcPts val="0"/>
              </a:spcBef>
              <a:spcAft>
                <a:spcPts val="0"/>
              </a:spcAft>
              <a:buSzPts val="5000"/>
              <a:buNone/>
              <a:defRPr sz="6667"/>
            </a:lvl5pPr>
            <a:lvl6pPr lvl="5" algn="ctr" rtl="0">
              <a:spcBef>
                <a:spcPts val="0"/>
              </a:spcBef>
              <a:spcAft>
                <a:spcPts val="0"/>
              </a:spcAft>
              <a:buSzPts val="5000"/>
              <a:buNone/>
              <a:defRPr sz="6667"/>
            </a:lvl6pPr>
            <a:lvl7pPr lvl="6" algn="ctr" rtl="0">
              <a:spcBef>
                <a:spcPts val="0"/>
              </a:spcBef>
              <a:spcAft>
                <a:spcPts val="0"/>
              </a:spcAft>
              <a:buSzPts val="5000"/>
              <a:buNone/>
              <a:defRPr sz="6667"/>
            </a:lvl7pPr>
            <a:lvl8pPr lvl="7" algn="ctr" rtl="0">
              <a:spcBef>
                <a:spcPts val="0"/>
              </a:spcBef>
              <a:spcAft>
                <a:spcPts val="0"/>
              </a:spcAft>
              <a:buSzPts val="5000"/>
              <a:buNone/>
              <a:defRPr sz="6667"/>
            </a:lvl8pPr>
            <a:lvl9pPr lvl="8" algn="ctr" rtl="0">
              <a:spcBef>
                <a:spcPts val="0"/>
              </a:spcBef>
              <a:spcAft>
                <a:spcPts val="0"/>
              </a:spcAft>
              <a:buSzPts val="5000"/>
              <a:buNone/>
              <a:defRPr sz="6667"/>
            </a:lvl9pPr>
          </a:lstStyle>
          <a:p>
            <a:r>
              <a:t>xx%</a:t>
            </a:r>
          </a:p>
        </p:txBody>
      </p:sp>
      <p:sp>
        <p:nvSpPr>
          <p:cNvPr id="18" name="Google Shape;18;p3"/>
          <p:cNvSpPr txBox="1">
            <a:spLocks noGrp="1"/>
          </p:cNvSpPr>
          <p:nvPr>
            <p:ph type="subTitle" idx="1"/>
          </p:nvPr>
        </p:nvSpPr>
        <p:spPr>
          <a:xfrm flipH="1">
            <a:off x="7083900" y="5280967"/>
            <a:ext cx="4124800" cy="905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2133">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29699776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02"/>
        <p:cNvGrpSpPr/>
        <p:nvPr/>
      </p:nvGrpSpPr>
      <p:grpSpPr>
        <a:xfrm>
          <a:off x="0" y="0"/>
          <a:ext cx="0" cy="0"/>
          <a:chOff x="0" y="0"/>
          <a:chExt cx="0" cy="0"/>
        </a:xfrm>
      </p:grpSpPr>
      <p:sp>
        <p:nvSpPr>
          <p:cNvPr id="103" name="Google Shape;103;p21"/>
          <p:cNvSpPr/>
          <p:nvPr/>
        </p:nvSpPr>
        <p:spPr>
          <a:xfrm rot="10800000" flipH="1">
            <a:off x="0" y="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21"/>
          <p:cNvSpPr/>
          <p:nvPr/>
        </p:nvSpPr>
        <p:spPr>
          <a:xfrm rot="-5400000" flipH="1">
            <a:off x="8795600" y="1724800"/>
            <a:ext cx="51212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21"/>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106" name="Google Shape;106;p21"/>
          <p:cNvSpPr txBox="1">
            <a:spLocks noGrp="1"/>
          </p:cNvSpPr>
          <p:nvPr>
            <p:ph type="subTitle" idx="1"/>
          </p:nvPr>
        </p:nvSpPr>
        <p:spPr>
          <a:xfrm>
            <a:off x="8448513" y="3076867"/>
            <a:ext cx="1920000" cy="662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933">
                <a:latin typeface="Be Vietnam"/>
                <a:ea typeface="Be Vietnam"/>
                <a:cs typeface="Be Vietnam"/>
                <a:sym typeface="Be Vietnam"/>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07" name="Google Shape;107;p21"/>
          <p:cNvSpPr txBox="1">
            <a:spLocks noGrp="1"/>
          </p:cNvSpPr>
          <p:nvPr>
            <p:ph type="subTitle" idx="2"/>
          </p:nvPr>
        </p:nvSpPr>
        <p:spPr>
          <a:xfrm>
            <a:off x="8450103" y="3666767"/>
            <a:ext cx="2510400" cy="132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5905227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108"/>
        <p:cNvGrpSpPr/>
        <p:nvPr/>
      </p:nvGrpSpPr>
      <p:grpSpPr>
        <a:xfrm>
          <a:off x="0" y="0"/>
          <a:ext cx="0" cy="0"/>
          <a:chOff x="0" y="0"/>
          <a:chExt cx="0" cy="0"/>
        </a:xfrm>
      </p:grpSpPr>
      <p:sp>
        <p:nvSpPr>
          <p:cNvPr id="109" name="Google Shape;109;p22"/>
          <p:cNvSpPr/>
          <p:nvPr/>
        </p:nvSpPr>
        <p:spPr>
          <a:xfrm rot="-5400000" flipH="1">
            <a:off x="9896000" y="62440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22"/>
          <p:cNvSpPr txBox="1">
            <a:spLocks noGrp="1"/>
          </p:cNvSpPr>
          <p:nvPr>
            <p:ph type="subTitle" idx="1"/>
          </p:nvPr>
        </p:nvSpPr>
        <p:spPr>
          <a:xfrm>
            <a:off x="827600" y="50597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1" name="Google Shape;111;p22"/>
          <p:cNvSpPr txBox="1">
            <a:spLocks noGrp="1"/>
          </p:cNvSpPr>
          <p:nvPr>
            <p:ph type="subTitle" idx="2"/>
          </p:nvPr>
        </p:nvSpPr>
        <p:spPr>
          <a:xfrm>
            <a:off x="827600" y="2953900"/>
            <a:ext cx="3460800" cy="48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2133">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2133"/>
              </a:spcBef>
              <a:spcAft>
                <a:spcPts val="0"/>
              </a:spcAft>
              <a:buClr>
                <a:schemeClr val="dk1"/>
              </a:buClr>
              <a:buSzPts val="1400"/>
              <a:buNone/>
              <a:defRPr>
                <a:solidFill>
                  <a:schemeClr val="dk1"/>
                </a:solidFill>
              </a:defRPr>
            </a:lvl3pPr>
            <a:lvl4pPr lvl="3">
              <a:spcBef>
                <a:spcPts val="2133"/>
              </a:spcBef>
              <a:spcAft>
                <a:spcPts val="0"/>
              </a:spcAft>
              <a:buClr>
                <a:schemeClr val="dk1"/>
              </a:buClr>
              <a:buSzPts val="1400"/>
              <a:buNone/>
              <a:defRPr>
                <a:solidFill>
                  <a:schemeClr val="dk1"/>
                </a:solidFill>
              </a:defRPr>
            </a:lvl4pPr>
            <a:lvl5pPr lvl="4">
              <a:spcBef>
                <a:spcPts val="2133"/>
              </a:spcBef>
              <a:spcAft>
                <a:spcPts val="0"/>
              </a:spcAft>
              <a:buClr>
                <a:schemeClr val="dk1"/>
              </a:buClr>
              <a:buSzPts val="1400"/>
              <a:buNone/>
              <a:defRPr>
                <a:solidFill>
                  <a:schemeClr val="dk1"/>
                </a:solidFill>
              </a:defRPr>
            </a:lvl5pPr>
            <a:lvl6pPr lvl="5">
              <a:spcBef>
                <a:spcPts val="2133"/>
              </a:spcBef>
              <a:spcAft>
                <a:spcPts val="0"/>
              </a:spcAft>
              <a:buClr>
                <a:schemeClr val="dk1"/>
              </a:buClr>
              <a:buSzPts val="1400"/>
              <a:buNone/>
              <a:defRPr>
                <a:solidFill>
                  <a:schemeClr val="dk1"/>
                </a:solidFill>
              </a:defRPr>
            </a:lvl6pPr>
            <a:lvl7pPr lvl="6">
              <a:spcBef>
                <a:spcPts val="2133"/>
              </a:spcBef>
              <a:spcAft>
                <a:spcPts val="0"/>
              </a:spcAft>
              <a:buClr>
                <a:schemeClr val="dk1"/>
              </a:buClr>
              <a:buSzPts val="1400"/>
              <a:buNone/>
              <a:defRPr>
                <a:solidFill>
                  <a:schemeClr val="dk1"/>
                </a:solidFill>
              </a:defRPr>
            </a:lvl7pPr>
            <a:lvl8pPr lvl="7">
              <a:spcBef>
                <a:spcPts val="2133"/>
              </a:spcBef>
              <a:spcAft>
                <a:spcPts val="0"/>
              </a:spcAft>
              <a:buClr>
                <a:schemeClr val="dk1"/>
              </a:buClr>
              <a:buSzPts val="1400"/>
              <a:buNone/>
              <a:defRPr>
                <a:solidFill>
                  <a:schemeClr val="dk1"/>
                </a:solidFill>
              </a:defRPr>
            </a:lvl8pPr>
            <a:lvl9pPr lvl="8">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2" name="Google Shape;112;p22"/>
          <p:cNvSpPr txBox="1">
            <a:spLocks noGrp="1"/>
          </p:cNvSpPr>
          <p:nvPr>
            <p:ph type="subTitle" idx="3"/>
          </p:nvPr>
        </p:nvSpPr>
        <p:spPr>
          <a:xfrm>
            <a:off x="827600" y="2468767"/>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3" name="Google Shape;113;p22"/>
          <p:cNvSpPr txBox="1">
            <a:spLocks noGrp="1"/>
          </p:cNvSpPr>
          <p:nvPr>
            <p:ph type="subTitle" idx="4"/>
          </p:nvPr>
        </p:nvSpPr>
        <p:spPr>
          <a:xfrm>
            <a:off x="4456433" y="2468767"/>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4" name="Google Shape;114;p22"/>
          <p:cNvSpPr txBox="1">
            <a:spLocks noGrp="1"/>
          </p:cNvSpPr>
          <p:nvPr>
            <p:ph type="subTitle" idx="5"/>
          </p:nvPr>
        </p:nvSpPr>
        <p:spPr>
          <a:xfrm>
            <a:off x="8085267" y="2468767"/>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5" name="Google Shape;115;p22"/>
          <p:cNvSpPr txBox="1">
            <a:spLocks noGrp="1"/>
          </p:cNvSpPr>
          <p:nvPr>
            <p:ph type="subTitle" idx="6"/>
          </p:nvPr>
        </p:nvSpPr>
        <p:spPr>
          <a:xfrm>
            <a:off x="827600" y="4571500"/>
            <a:ext cx="28524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6" name="Google Shape;116;p22"/>
          <p:cNvSpPr txBox="1">
            <a:spLocks noGrp="1"/>
          </p:cNvSpPr>
          <p:nvPr>
            <p:ph type="subTitle" idx="7"/>
          </p:nvPr>
        </p:nvSpPr>
        <p:spPr>
          <a:xfrm>
            <a:off x="4456433" y="4571500"/>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7" name="Google Shape;117;p22"/>
          <p:cNvSpPr txBox="1">
            <a:spLocks noGrp="1"/>
          </p:cNvSpPr>
          <p:nvPr>
            <p:ph type="subTitle" idx="8"/>
          </p:nvPr>
        </p:nvSpPr>
        <p:spPr>
          <a:xfrm>
            <a:off x="8085267" y="4571500"/>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8" name="Google Shape;118;p22"/>
          <p:cNvSpPr txBox="1">
            <a:spLocks noGrp="1"/>
          </p:cNvSpPr>
          <p:nvPr>
            <p:ph type="title" hasCustomPrompt="1"/>
          </p:nvPr>
        </p:nvSpPr>
        <p:spPr>
          <a:xfrm flipH="1">
            <a:off x="827600" y="1988767"/>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19" name="Google Shape;119;p22"/>
          <p:cNvSpPr txBox="1">
            <a:spLocks noGrp="1"/>
          </p:cNvSpPr>
          <p:nvPr>
            <p:ph type="title" idx="9" hasCustomPrompt="1"/>
          </p:nvPr>
        </p:nvSpPr>
        <p:spPr>
          <a:xfrm>
            <a:off x="4456433" y="1988767"/>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0" name="Google Shape;120;p22"/>
          <p:cNvSpPr txBox="1">
            <a:spLocks noGrp="1"/>
          </p:cNvSpPr>
          <p:nvPr>
            <p:ph type="title" idx="13" hasCustomPrompt="1"/>
          </p:nvPr>
        </p:nvSpPr>
        <p:spPr>
          <a:xfrm>
            <a:off x="8085267" y="1988767"/>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1" name="Google Shape;121;p22"/>
          <p:cNvSpPr txBox="1">
            <a:spLocks noGrp="1"/>
          </p:cNvSpPr>
          <p:nvPr>
            <p:ph type="title" idx="14" hasCustomPrompt="1"/>
          </p:nvPr>
        </p:nvSpPr>
        <p:spPr>
          <a:xfrm flipH="1">
            <a:off x="827600" y="4091500"/>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2" name="Google Shape;122;p22"/>
          <p:cNvSpPr txBox="1">
            <a:spLocks noGrp="1"/>
          </p:cNvSpPr>
          <p:nvPr>
            <p:ph type="title" idx="15" hasCustomPrompt="1"/>
          </p:nvPr>
        </p:nvSpPr>
        <p:spPr>
          <a:xfrm>
            <a:off x="4456433" y="4091500"/>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3" name="Google Shape;123;p22"/>
          <p:cNvSpPr txBox="1">
            <a:spLocks noGrp="1"/>
          </p:cNvSpPr>
          <p:nvPr>
            <p:ph type="title" idx="16" hasCustomPrompt="1"/>
          </p:nvPr>
        </p:nvSpPr>
        <p:spPr>
          <a:xfrm>
            <a:off x="8085267" y="4091500"/>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4" name="Google Shape;124;p22"/>
          <p:cNvSpPr txBox="1">
            <a:spLocks noGrp="1"/>
          </p:cNvSpPr>
          <p:nvPr>
            <p:ph type="title" idx="17"/>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a:r>
              <a:rPr lang="en-US"/>
              <a:t>Click to edit Master title style</a:t>
            </a:r>
            <a:endParaRPr/>
          </a:p>
        </p:txBody>
      </p:sp>
      <p:sp>
        <p:nvSpPr>
          <p:cNvPr id="125" name="Google Shape;125;p22"/>
          <p:cNvSpPr txBox="1">
            <a:spLocks noGrp="1"/>
          </p:cNvSpPr>
          <p:nvPr>
            <p:ph type="subTitle" idx="18"/>
          </p:nvPr>
        </p:nvSpPr>
        <p:spPr>
          <a:xfrm>
            <a:off x="4456433" y="29539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26" name="Google Shape;126;p22"/>
          <p:cNvSpPr txBox="1">
            <a:spLocks noGrp="1"/>
          </p:cNvSpPr>
          <p:nvPr>
            <p:ph type="subTitle" idx="19"/>
          </p:nvPr>
        </p:nvSpPr>
        <p:spPr>
          <a:xfrm>
            <a:off x="8085267" y="29539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27" name="Google Shape;127;p22"/>
          <p:cNvSpPr txBox="1">
            <a:spLocks noGrp="1"/>
          </p:cNvSpPr>
          <p:nvPr>
            <p:ph type="subTitle" idx="20"/>
          </p:nvPr>
        </p:nvSpPr>
        <p:spPr>
          <a:xfrm>
            <a:off x="4456433" y="50597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28" name="Google Shape;128;p22"/>
          <p:cNvSpPr txBox="1">
            <a:spLocks noGrp="1"/>
          </p:cNvSpPr>
          <p:nvPr>
            <p:ph type="subTitle" idx="21"/>
          </p:nvPr>
        </p:nvSpPr>
        <p:spPr>
          <a:xfrm>
            <a:off x="8085267" y="50597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299110217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9"/>
        <p:cNvGrpSpPr/>
        <p:nvPr/>
      </p:nvGrpSpPr>
      <p:grpSpPr>
        <a:xfrm>
          <a:off x="0" y="0"/>
          <a:ext cx="0" cy="0"/>
          <a:chOff x="0" y="0"/>
          <a:chExt cx="0" cy="0"/>
        </a:xfrm>
      </p:grpSpPr>
      <p:sp>
        <p:nvSpPr>
          <p:cNvPr id="130" name="Google Shape;130;p23"/>
          <p:cNvSpPr/>
          <p:nvPr/>
        </p:nvSpPr>
        <p:spPr>
          <a:xfrm rot="10800000" flipH="1">
            <a:off x="0" y="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23"/>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132" name="Google Shape;132;p23"/>
          <p:cNvSpPr txBox="1">
            <a:spLocks noGrp="1"/>
          </p:cNvSpPr>
          <p:nvPr>
            <p:ph type="subTitle" idx="1"/>
          </p:nvPr>
        </p:nvSpPr>
        <p:spPr>
          <a:xfrm>
            <a:off x="1094867" y="5133533"/>
            <a:ext cx="26276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3" name="Google Shape;133;p23"/>
          <p:cNvSpPr txBox="1">
            <a:spLocks noGrp="1"/>
          </p:cNvSpPr>
          <p:nvPr>
            <p:ph type="subTitle" idx="2"/>
          </p:nvPr>
        </p:nvSpPr>
        <p:spPr>
          <a:xfrm>
            <a:off x="8959168" y="5133533"/>
            <a:ext cx="26276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3"/>
          <p:cNvSpPr txBox="1">
            <a:spLocks noGrp="1"/>
          </p:cNvSpPr>
          <p:nvPr>
            <p:ph type="subTitle" idx="3"/>
          </p:nvPr>
        </p:nvSpPr>
        <p:spPr>
          <a:xfrm>
            <a:off x="8959168" y="2882200"/>
            <a:ext cx="26276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5" name="Google Shape;135;p23"/>
          <p:cNvSpPr txBox="1">
            <a:spLocks noGrp="1"/>
          </p:cNvSpPr>
          <p:nvPr>
            <p:ph type="subTitle" idx="4"/>
          </p:nvPr>
        </p:nvSpPr>
        <p:spPr>
          <a:xfrm>
            <a:off x="1094867" y="2882200"/>
            <a:ext cx="26276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6" name="Google Shape;136;p23"/>
          <p:cNvSpPr txBox="1">
            <a:spLocks noGrp="1"/>
          </p:cNvSpPr>
          <p:nvPr>
            <p:ph type="subTitle" idx="5"/>
          </p:nvPr>
        </p:nvSpPr>
        <p:spPr>
          <a:xfrm>
            <a:off x="1094851" y="2435900"/>
            <a:ext cx="2138000" cy="408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Font typeface="Be Vietnam"/>
              <a:buNone/>
              <a:defRPr sz="2933">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37" name="Google Shape;137;p23"/>
          <p:cNvSpPr txBox="1">
            <a:spLocks noGrp="1"/>
          </p:cNvSpPr>
          <p:nvPr>
            <p:ph type="subTitle" idx="6"/>
          </p:nvPr>
        </p:nvSpPr>
        <p:spPr>
          <a:xfrm>
            <a:off x="1094851" y="4693733"/>
            <a:ext cx="2138000" cy="4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8" name="Google Shape;138;p23"/>
          <p:cNvSpPr txBox="1">
            <a:spLocks noGrp="1"/>
          </p:cNvSpPr>
          <p:nvPr>
            <p:ph type="subTitle" idx="7"/>
          </p:nvPr>
        </p:nvSpPr>
        <p:spPr>
          <a:xfrm>
            <a:off x="8959151" y="4693733"/>
            <a:ext cx="2138000" cy="4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9" name="Google Shape;139;p23"/>
          <p:cNvSpPr txBox="1">
            <a:spLocks noGrp="1"/>
          </p:cNvSpPr>
          <p:nvPr>
            <p:ph type="subTitle" idx="8"/>
          </p:nvPr>
        </p:nvSpPr>
        <p:spPr>
          <a:xfrm>
            <a:off x="8959151" y="2435900"/>
            <a:ext cx="2138000" cy="4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39274038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24"/>
          <p:cNvSpPr/>
          <p:nvPr/>
        </p:nvSpPr>
        <p:spPr>
          <a:xfrm rot="-5400545">
            <a:off x="-553269" y="1469167"/>
            <a:ext cx="20167200" cy="5856800"/>
          </a:xfrm>
          <a:prstGeom prst="triangle">
            <a:avLst>
              <a:gd name="adj" fmla="val 75868"/>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24"/>
          <p:cNvSpPr/>
          <p:nvPr/>
        </p:nvSpPr>
        <p:spPr>
          <a:xfrm rot="5400501" flipH="1">
            <a:off x="-3422300" y="1754233"/>
            <a:ext cx="10975600" cy="4130800"/>
          </a:xfrm>
          <a:prstGeom prst="triangle">
            <a:avLst>
              <a:gd name="adj" fmla="val 33377"/>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24"/>
          <p:cNvSpPr/>
          <p:nvPr/>
        </p:nvSpPr>
        <p:spPr>
          <a:xfrm flipH="1">
            <a:off x="2039233" y="2428063"/>
            <a:ext cx="757600" cy="405200"/>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4"/>
          <p:cNvSpPr/>
          <p:nvPr/>
        </p:nvSpPr>
        <p:spPr>
          <a:xfrm rot="1735613" flipH="1">
            <a:off x="3896765" y="498751"/>
            <a:ext cx="1150316" cy="479816"/>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24"/>
          <p:cNvSpPr/>
          <p:nvPr/>
        </p:nvSpPr>
        <p:spPr>
          <a:xfrm flipH="1">
            <a:off x="8648387" y="607751"/>
            <a:ext cx="1150400" cy="480000"/>
          </a:xfrm>
          <a:prstGeom prst="triangle">
            <a:avLst>
              <a:gd name="adj" fmla="val 79071"/>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24"/>
          <p:cNvSpPr/>
          <p:nvPr/>
        </p:nvSpPr>
        <p:spPr>
          <a:xfrm rot="-2872435" flipH="1">
            <a:off x="8643280" y="5526525"/>
            <a:ext cx="772849" cy="322561"/>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24"/>
          <p:cNvSpPr/>
          <p:nvPr/>
        </p:nvSpPr>
        <p:spPr>
          <a:xfrm rot="10423910" flipH="1">
            <a:off x="5709482" y="5064052"/>
            <a:ext cx="773021" cy="322725"/>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24"/>
          <p:cNvSpPr/>
          <p:nvPr/>
        </p:nvSpPr>
        <p:spPr>
          <a:xfrm rot="9168373">
            <a:off x="11108022" y="4261507"/>
            <a:ext cx="652077" cy="272101"/>
          </a:xfrm>
          <a:prstGeom prst="triangle">
            <a:avLst>
              <a:gd name="adj" fmla="val 48896"/>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24"/>
          <p:cNvSpPr/>
          <p:nvPr/>
        </p:nvSpPr>
        <p:spPr>
          <a:xfrm rot="10800000" flipH="1">
            <a:off x="1890733" y="6178465"/>
            <a:ext cx="428800" cy="229200"/>
          </a:xfrm>
          <a:prstGeom prst="triangle">
            <a:avLst>
              <a:gd name="adj" fmla="val 44091"/>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24"/>
          <p:cNvSpPr txBox="1">
            <a:spLocks noGrp="1"/>
          </p:cNvSpPr>
          <p:nvPr>
            <p:ph type="title"/>
          </p:nvPr>
        </p:nvSpPr>
        <p:spPr>
          <a:xfrm>
            <a:off x="4353200" y="2307433"/>
            <a:ext cx="33052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48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151" name="Google Shape;151;p24"/>
          <p:cNvSpPr txBox="1">
            <a:spLocks noGrp="1"/>
          </p:cNvSpPr>
          <p:nvPr>
            <p:ph type="subTitle" idx="1"/>
          </p:nvPr>
        </p:nvSpPr>
        <p:spPr>
          <a:xfrm>
            <a:off x="821600" y="4414500"/>
            <a:ext cx="2735600" cy="10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r>
              <a:rPr lang="en-US"/>
              <a:t>Click to edit Master subtitle style</a:t>
            </a:r>
            <a:endParaRPr/>
          </a:p>
        </p:txBody>
      </p:sp>
      <p:sp>
        <p:nvSpPr>
          <p:cNvPr id="152" name="Google Shape;152;p24"/>
          <p:cNvSpPr txBox="1">
            <a:spLocks noGrp="1"/>
          </p:cNvSpPr>
          <p:nvPr>
            <p:ph type="subTitle" idx="2"/>
          </p:nvPr>
        </p:nvSpPr>
        <p:spPr>
          <a:xfrm>
            <a:off x="4353200" y="3132784"/>
            <a:ext cx="2735600" cy="10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r>
              <a:rPr lang="en-US"/>
              <a:t>Click to edit Master subtitle style</a:t>
            </a:r>
            <a:endParaRPr/>
          </a:p>
        </p:txBody>
      </p:sp>
      <p:sp>
        <p:nvSpPr>
          <p:cNvPr id="153" name="Google Shape;153;p24"/>
          <p:cNvSpPr txBox="1">
            <a:spLocks noGrp="1"/>
          </p:cNvSpPr>
          <p:nvPr>
            <p:ph type="subTitle" idx="3"/>
          </p:nvPr>
        </p:nvSpPr>
        <p:spPr>
          <a:xfrm>
            <a:off x="8343587" y="1911100"/>
            <a:ext cx="2735600" cy="10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r>
              <a:rPr lang="en-US"/>
              <a:t>Click to edit Master subtitle style</a:t>
            </a:r>
            <a:endParaRPr/>
          </a:p>
        </p:txBody>
      </p:sp>
      <p:sp>
        <p:nvSpPr>
          <p:cNvPr id="154" name="Google Shape;154;p24"/>
          <p:cNvSpPr txBox="1">
            <a:spLocks noGrp="1"/>
          </p:cNvSpPr>
          <p:nvPr>
            <p:ph type="title" idx="4"/>
          </p:nvPr>
        </p:nvSpPr>
        <p:spPr>
          <a:xfrm>
            <a:off x="8343600" y="1087767"/>
            <a:ext cx="33052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48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155" name="Google Shape;155;p24"/>
          <p:cNvSpPr txBox="1">
            <a:spLocks noGrp="1"/>
          </p:cNvSpPr>
          <p:nvPr>
            <p:ph type="title" idx="5"/>
          </p:nvPr>
        </p:nvSpPr>
        <p:spPr>
          <a:xfrm>
            <a:off x="821600" y="3594367"/>
            <a:ext cx="33052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48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47890572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1002933" y="655200"/>
            <a:ext cx="10356800" cy="266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158" name="Google Shape;158;p25"/>
          <p:cNvSpPr txBox="1">
            <a:spLocks noGrp="1"/>
          </p:cNvSpPr>
          <p:nvPr>
            <p:ph type="subTitle" idx="1"/>
          </p:nvPr>
        </p:nvSpPr>
        <p:spPr>
          <a:xfrm>
            <a:off x="6595605" y="4566800"/>
            <a:ext cx="4764000" cy="131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2133"/>
              </a:spcBef>
              <a:spcAft>
                <a:spcPts val="0"/>
              </a:spcAft>
              <a:buSzPts val="1600"/>
              <a:buNone/>
              <a:defRPr sz="2133"/>
            </a:lvl3pPr>
            <a:lvl4pPr lvl="3" algn="ctr" rtl="0">
              <a:spcBef>
                <a:spcPts val="2133"/>
              </a:spcBef>
              <a:spcAft>
                <a:spcPts val="0"/>
              </a:spcAft>
              <a:buSzPts val="1600"/>
              <a:buNone/>
              <a:defRPr sz="2133"/>
            </a:lvl4pPr>
            <a:lvl5pPr lvl="4" algn="ctr" rtl="0">
              <a:spcBef>
                <a:spcPts val="2133"/>
              </a:spcBef>
              <a:spcAft>
                <a:spcPts val="0"/>
              </a:spcAft>
              <a:buSzPts val="1600"/>
              <a:buNone/>
              <a:defRPr sz="2133"/>
            </a:lvl5pPr>
            <a:lvl6pPr lvl="5" algn="ctr" rtl="0">
              <a:spcBef>
                <a:spcPts val="2133"/>
              </a:spcBef>
              <a:spcAft>
                <a:spcPts val="0"/>
              </a:spcAft>
              <a:buSzPts val="1600"/>
              <a:buNone/>
              <a:defRPr sz="2133"/>
            </a:lvl6pPr>
            <a:lvl7pPr lvl="6" algn="ctr" rtl="0">
              <a:spcBef>
                <a:spcPts val="2133"/>
              </a:spcBef>
              <a:spcAft>
                <a:spcPts val="0"/>
              </a:spcAft>
              <a:buSzPts val="1600"/>
              <a:buNone/>
              <a:defRPr sz="2133"/>
            </a:lvl7pPr>
            <a:lvl8pPr lvl="7" algn="ctr" rtl="0">
              <a:spcBef>
                <a:spcPts val="2133"/>
              </a:spcBef>
              <a:spcAft>
                <a:spcPts val="0"/>
              </a:spcAft>
              <a:buSzPts val="1600"/>
              <a:buNone/>
              <a:defRPr sz="2133"/>
            </a:lvl8pPr>
            <a:lvl9pPr lvl="8" algn="ctr" rtl="0">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5501300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with Six Column 3">
  <p:cSld name="Title with Six Column 3">
    <p:spTree>
      <p:nvGrpSpPr>
        <p:cNvPr id="1" name="Shape 159"/>
        <p:cNvGrpSpPr/>
        <p:nvPr/>
      </p:nvGrpSpPr>
      <p:grpSpPr>
        <a:xfrm>
          <a:off x="0" y="0"/>
          <a:ext cx="0" cy="0"/>
          <a:chOff x="0" y="0"/>
          <a:chExt cx="0" cy="0"/>
        </a:xfrm>
      </p:grpSpPr>
      <p:sp>
        <p:nvSpPr>
          <p:cNvPr id="160" name="Google Shape;160;p26"/>
          <p:cNvSpPr/>
          <p:nvPr/>
        </p:nvSpPr>
        <p:spPr>
          <a:xfrm rot="10800000" flipH="1">
            <a:off x="0" y="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26"/>
          <p:cNvSpPr/>
          <p:nvPr/>
        </p:nvSpPr>
        <p:spPr>
          <a:xfrm rot="-5400000" flipH="1">
            <a:off x="8795600" y="1724800"/>
            <a:ext cx="51212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6"/>
          <p:cNvSpPr txBox="1">
            <a:spLocks noGrp="1"/>
          </p:cNvSpPr>
          <p:nvPr>
            <p:ph type="subTitle" idx="1"/>
          </p:nvPr>
        </p:nvSpPr>
        <p:spPr>
          <a:xfrm>
            <a:off x="3017300" y="1969500"/>
            <a:ext cx="6120800" cy="13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63" name="Google Shape;163;p26"/>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164" name="Google Shape;164;p26"/>
          <p:cNvSpPr txBox="1">
            <a:spLocks noGrp="1"/>
          </p:cNvSpPr>
          <p:nvPr>
            <p:ph type="subTitle" idx="2"/>
          </p:nvPr>
        </p:nvSpPr>
        <p:spPr>
          <a:xfrm>
            <a:off x="1734999" y="4167967"/>
            <a:ext cx="2098000" cy="5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65" name="Google Shape;165;p26"/>
          <p:cNvSpPr txBox="1">
            <a:spLocks noGrp="1"/>
          </p:cNvSpPr>
          <p:nvPr>
            <p:ph type="subTitle" idx="3"/>
          </p:nvPr>
        </p:nvSpPr>
        <p:spPr>
          <a:xfrm>
            <a:off x="5500631" y="4167967"/>
            <a:ext cx="2098000" cy="5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66" name="Google Shape;166;p26"/>
          <p:cNvSpPr txBox="1">
            <a:spLocks noGrp="1"/>
          </p:cNvSpPr>
          <p:nvPr>
            <p:ph type="subTitle" idx="4"/>
          </p:nvPr>
        </p:nvSpPr>
        <p:spPr>
          <a:xfrm>
            <a:off x="9117935" y="4167967"/>
            <a:ext cx="2098000" cy="5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67" name="Google Shape;167;p26"/>
          <p:cNvSpPr txBox="1">
            <a:spLocks noGrp="1"/>
          </p:cNvSpPr>
          <p:nvPr>
            <p:ph type="subTitle" idx="5"/>
          </p:nvPr>
        </p:nvSpPr>
        <p:spPr>
          <a:xfrm>
            <a:off x="1734999" y="5472400"/>
            <a:ext cx="2098000" cy="5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68" name="Google Shape;168;p26"/>
          <p:cNvSpPr txBox="1">
            <a:spLocks noGrp="1"/>
          </p:cNvSpPr>
          <p:nvPr>
            <p:ph type="subTitle" idx="6"/>
          </p:nvPr>
        </p:nvSpPr>
        <p:spPr>
          <a:xfrm>
            <a:off x="5500631" y="5472400"/>
            <a:ext cx="2098000" cy="5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69" name="Google Shape;169;p26"/>
          <p:cNvSpPr txBox="1">
            <a:spLocks noGrp="1"/>
          </p:cNvSpPr>
          <p:nvPr>
            <p:ph type="subTitle" idx="7"/>
          </p:nvPr>
        </p:nvSpPr>
        <p:spPr>
          <a:xfrm>
            <a:off x="9117935" y="5472400"/>
            <a:ext cx="2098000" cy="5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933">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3417608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170"/>
        <p:cNvGrpSpPr/>
        <p:nvPr/>
      </p:nvGrpSpPr>
      <p:grpSpPr>
        <a:xfrm>
          <a:off x="0" y="0"/>
          <a:ext cx="0" cy="0"/>
          <a:chOff x="0" y="0"/>
          <a:chExt cx="0" cy="0"/>
        </a:xfrm>
      </p:grpSpPr>
      <p:sp>
        <p:nvSpPr>
          <p:cNvPr id="171" name="Google Shape;171;p27"/>
          <p:cNvSpPr/>
          <p:nvPr/>
        </p:nvSpPr>
        <p:spPr>
          <a:xfrm>
            <a:off x="-9433" y="4532065"/>
            <a:ext cx="4112800" cy="2354400"/>
          </a:xfrm>
          <a:prstGeom prst="rtTriangle">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27"/>
          <p:cNvSpPr/>
          <p:nvPr/>
        </p:nvSpPr>
        <p:spPr>
          <a:xfrm flipH="1">
            <a:off x="1828800" y="953759"/>
            <a:ext cx="10363200" cy="5932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7"/>
          <p:cNvSpPr txBox="1">
            <a:spLocks noGrp="1"/>
          </p:cNvSpPr>
          <p:nvPr>
            <p:ph type="title"/>
          </p:nvPr>
        </p:nvSpPr>
        <p:spPr>
          <a:xfrm>
            <a:off x="821600" y="960000"/>
            <a:ext cx="7015600" cy="332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100"/>
              <a:buNone/>
              <a:defRPr sz="10666"/>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a:r>
              <a:rPr lang="en-US"/>
              <a:t>Click to edit Master title style</a:t>
            </a:r>
            <a:endParaRPr/>
          </a:p>
        </p:txBody>
      </p:sp>
    </p:spTree>
    <p:extLst>
      <p:ext uri="{BB962C8B-B14F-4D97-AF65-F5344CB8AC3E}">
        <p14:creationId xmlns:p14="http://schemas.microsoft.com/office/powerpoint/2010/main" val="351132142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174"/>
        <p:cNvGrpSpPr/>
        <p:nvPr/>
      </p:nvGrpSpPr>
      <p:grpSpPr>
        <a:xfrm>
          <a:off x="0" y="0"/>
          <a:ext cx="0" cy="0"/>
          <a:chOff x="0" y="0"/>
          <a:chExt cx="0" cy="0"/>
        </a:xfrm>
      </p:grpSpPr>
      <p:sp>
        <p:nvSpPr>
          <p:cNvPr id="175" name="Google Shape;175;p28"/>
          <p:cNvSpPr/>
          <p:nvPr/>
        </p:nvSpPr>
        <p:spPr>
          <a:xfrm rot="5399455">
            <a:off x="-7274803" y="1469167"/>
            <a:ext cx="20167200" cy="5856800"/>
          </a:xfrm>
          <a:prstGeom prst="triangle">
            <a:avLst>
              <a:gd name="adj" fmla="val 75868"/>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8"/>
          <p:cNvSpPr/>
          <p:nvPr/>
        </p:nvSpPr>
        <p:spPr>
          <a:xfrm rot="7927565" flipH="1">
            <a:off x="3003066" y="3047316"/>
            <a:ext cx="772849" cy="322561"/>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8"/>
          <p:cNvSpPr/>
          <p:nvPr/>
        </p:nvSpPr>
        <p:spPr>
          <a:xfrm rot="-1631627">
            <a:off x="393963" y="1242158"/>
            <a:ext cx="652077" cy="272101"/>
          </a:xfrm>
          <a:prstGeom prst="triangle">
            <a:avLst>
              <a:gd name="adj" fmla="val 48896"/>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8"/>
          <p:cNvSpPr/>
          <p:nvPr/>
        </p:nvSpPr>
        <p:spPr>
          <a:xfrm rot="-5399499" flipH="1">
            <a:off x="5044392" y="2262233"/>
            <a:ext cx="10975600" cy="4130800"/>
          </a:xfrm>
          <a:prstGeom prst="triangle">
            <a:avLst>
              <a:gd name="adj" fmla="val 33377"/>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8"/>
          <p:cNvSpPr/>
          <p:nvPr/>
        </p:nvSpPr>
        <p:spPr>
          <a:xfrm rot="10800000" flipH="1">
            <a:off x="9391725" y="4645771"/>
            <a:ext cx="757600" cy="405200"/>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28"/>
          <p:cNvSpPr/>
          <p:nvPr/>
        </p:nvSpPr>
        <p:spPr>
          <a:xfrm rot="-9064387" flipH="1">
            <a:off x="7530546" y="5937865"/>
            <a:ext cx="1150316" cy="479816"/>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28"/>
          <p:cNvSpPr/>
          <p:nvPr/>
        </p:nvSpPr>
        <p:spPr>
          <a:xfrm flipH="1">
            <a:off x="10278159" y="1739601"/>
            <a:ext cx="428800" cy="229200"/>
          </a:xfrm>
          <a:prstGeom prst="triangle">
            <a:avLst>
              <a:gd name="adj" fmla="val 44091"/>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28"/>
          <p:cNvSpPr/>
          <p:nvPr/>
        </p:nvSpPr>
        <p:spPr>
          <a:xfrm rot="-376090" flipH="1">
            <a:off x="5708790" y="2252490"/>
            <a:ext cx="773021" cy="322725"/>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28"/>
          <p:cNvSpPr txBox="1">
            <a:spLocks noGrp="1"/>
          </p:cNvSpPr>
          <p:nvPr>
            <p:ph type="title"/>
          </p:nvPr>
        </p:nvSpPr>
        <p:spPr>
          <a:xfrm>
            <a:off x="720000" y="655200"/>
            <a:ext cx="10800000" cy="12924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184" name="Google Shape;184;p28"/>
          <p:cNvSpPr txBox="1">
            <a:spLocks noGrp="1"/>
          </p:cNvSpPr>
          <p:nvPr>
            <p:ph type="subTitle" idx="1"/>
          </p:nvPr>
        </p:nvSpPr>
        <p:spPr>
          <a:xfrm>
            <a:off x="1126400" y="4469600"/>
            <a:ext cx="2552000" cy="14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9548201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 Design 2">
  <p:cSld name="Title + Text + Design 2">
    <p:spTree>
      <p:nvGrpSpPr>
        <p:cNvPr id="1" name="Shape 185"/>
        <p:cNvGrpSpPr/>
        <p:nvPr/>
      </p:nvGrpSpPr>
      <p:grpSpPr>
        <a:xfrm>
          <a:off x="0" y="0"/>
          <a:ext cx="0" cy="0"/>
          <a:chOff x="0" y="0"/>
          <a:chExt cx="0" cy="0"/>
        </a:xfrm>
      </p:grpSpPr>
      <p:sp>
        <p:nvSpPr>
          <p:cNvPr id="186" name="Google Shape;186;p29"/>
          <p:cNvSpPr/>
          <p:nvPr/>
        </p:nvSpPr>
        <p:spPr>
          <a:xfrm rot="3599646">
            <a:off x="-1572052" y="3738105"/>
            <a:ext cx="8244128" cy="3102784"/>
          </a:xfrm>
          <a:prstGeom prst="triangle">
            <a:avLst>
              <a:gd name="adj" fmla="val 52282"/>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29"/>
          <p:cNvSpPr/>
          <p:nvPr/>
        </p:nvSpPr>
        <p:spPr>
          <a:xfrm rot="-10799393" flipH="1">
            <a:off x="1952100" y="-4556"/>
            <a:ext cx="11328400" cy="2664000"/>
          </a:xfrm>
          <a:prstGeom prst="triangle">
            <a:avLst>
              <a:gd name="adj" fmla="val 75868"/>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29"/>
          <p:cNvSpPr/>
          <p:nvPr/>
        </p:nvSpPr>
        <p:spPr>
          <a:xfrm rot="8271839">
            <a:off x="10705482" y="3559536"/>
            <a:ext cx="515135" cy="215229"/>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29"/>
          <p:cNvSpPr/>
          <p:nvPr/>
        </p:nvSpPr>
        <p:spPr>
          <a:xfrm rot="5400000">
            <a:off x="602392" y="1192432"/>
            <a:ext cx="505200" cy="270000"/>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29"/>
          <p:cNvSpPr/>
          <p:nvPr/>
        </p:nvSpPr>
        <p:spPr>
          <a:xfrm rot="3664910">
            <a:off x="2969586" y="2206869"/>
            <a:ext cx="766813" cy="319943"/>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29"/>
          <p:cNvSpPr/>
          <p:nvPr/>
        </p:nvSpPr>
        <p:spPr>
          <a:xfrm rot="-5400000">
            <a:off x="8983335" y="5660591"/>
            <a:ext cx="286000" cy="152800"/>
          </a:xfrm>
          <a:prstGeom prst="triangle">
            <a:avLst>
              <a:gd name="adj" fmla="val 44091"/>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29"/>
          <p:cNvSpPr/>
          <p:nvPr/>
        </p:nvSpPr>
        <p:spPr>
          <a:xfrm rot="-3767358" flipH="1">
            <a:off x="9872404" y="1444044"/>
            <a:ext cx="968368" cy="403777"/>
          </a:xfrm>
          <a:prstGeom prst="triangle">
            <a:avLst>
              <a:gd name="adj" fmla="val 48896"/>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29"/>
          <p:cNvSpPr txBox="1">
            <a:spLocks noGrp="1"/>
          </p:cNvSpPr>
          <p:nvPr>
            <p:ph type="title"/>
          </p:nvPr>
        </p:nvSpPr>
        <p:spPr>
          <a:xfrm>
            <a:off x="720000" y="655200"/>
            <a:ext cx="10800000" cy="12924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194" name="Google Shape;194;p29"/>
          <p:cNvSpPr txBox="1">
            <a:spLocks noGrp="1"/>
          </p:cNvSpPr>
          <p:nvPr>
            <p:ph type="subTitle" idx="1"/>
          </p:nvPr>
        </p:nvSpPr>
        <p:spPr>
          <a:xfrm>
            <a:off x="1126400" y="4469600"/>
            <a:ext cx="2552000" cy="14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07355833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195"/>
        <p:cNvGrpSpPr/>
        <p:nvPr/>
      </p:nvGrpSpPr>
      <p:grpSpPr>
        <a:xfrm>
          <a:off x="0" y="0"/>
          <a:ext cx="0" cy="0"/>
          <a:chOff x="0" y="0"/>
          <a:chExt cx="0" cy="0"/>
        </a:xfrm>
      </p:grpSpPr>
      <p:sp>
        <p:nvSpPr>
          <p:cNvPr id="196" name="Google Shape;196;p30"/>
          <p:cNvSpPr/>
          <p:nvPr/>
        </p:nvSpPr>
        <p:spPr>
          <a:xfrm rot="-1800354">
            <a:off x="-664785" y="-1230661"/>
            <a:ext cx="8244128" cy="3102784"/>
          </a:xfrm>
          <a:prstGeom prst="triangle">
            <a:avLst>
              <a:gd name="adj" fmla="val 52282"/>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30"/>
          <p:cNvSpPr/>
          <p:nvPr/>
        </p:nvSpPr>
        <p:spPr>
          <a:xfrm>
            <a:off x="9841813" y="959984"/>
            <a:ext cx="505200" cy="270000"/>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30"/>
          <p:cNvSpPr/>
          <p:nvPr/>
        </p:nvSpPr>
        <p:spPr>
          <a:xfrm rot="-545">
            <a:off x="-4571136" y="3430600"/>
            <a:ext cx="20167200" cy="5856800"/>
          </a:xfrm>
          <a:prstGeom prst="triangle">
            <a:avLst>
              <a:gd name="adj" fmla="val 75868"/>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30"/>
          <p:cNvSpPr/>
          <p:nvPr/>
        </p:nvSpPr>
        <p:spPr>
          <a:xfrm rot="2527565" flipH="1">
            <a:off x="9707969" y="3364028"/>
            <a:ext cx="772849" cy="322561"/>
          </a:xfrm>
          <a:prstGeom prst="triangle">
            <a:avLst>
              <a:gd name="adj" fmla="val 4077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30"/>
          <p:cNvSpPr/>
          <p:nvPr/>
        </p:nvSpPr>
        <p:spPr>
          <a:xfrm rot="-7031627">
            <a:off x="6543202" y="5860912"/>
            <a:ext cx="652077" cy="272101"/>
          </a:xfrm>
          <a:prstGeom prst="triangle">
            <a:avLst>
              <a:gd name="adj" fmla="val 48896"/>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30"/>
          <p:cNvSpPr txBox="1">
            <a:spLocks noGrp="1"/>
          </p:cNvSpPr>
          <p:nvPr>
            <p:ph type="title"/>
          </p:nvPr>
        </p:nvSpPr>
        <p:spPr>
          <a:xfrm>
            <a:off x="720000" y="655200"/>
            <a:ext cx="10800000" cy="12924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202" name="Google Shape;202;p30"/>
          <p:cNvSpPr txBox="1">
            <a:spLocks noGrp="1"/>
          </p:cNvSpPr>
          <p:nvPr>
            <p:ph type="subTitle" idx="1"/>
          </p:nvPr>
        </p:nvSpPr>
        <p:spPr>
          <a:xfrm>
            <a:off x="8818400" y="4469600"/>
            <a:ext cx="2552000" cy="14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70039516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rot="10800000">
            <a:off x="3112400" y="-11000"/>
            <a:ext cx="9079600" cy="5197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p:nvPr/>
        </p:nvSpPr>
        <p:spPr>
          <a:xfrm flipH="1">
            <a:off x="9271200" y="5186200"/>
            <a:ext cx="2920800" cy="1672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r>
              <a:rPr lang="en-US"/>
              <a:t>Click to edit Master title style</a:t>
            </a:r>
            <a:endParaRPr/>
          </a:p>
        </p:txBody>
      </p:sp>
      <p:sp>
        <p:nvSpPr>
          <p:cNvPr id="23" name="Google Shape;23;p4"/>
          <p:cNvSpPr txBox="1">
            <a:spLocks noGrp="1"/>
          </p:cNvSpPr>
          <p:nvPr>
            <p:ph type="body" idx="1"/>
          </p:nvPr>
        </p:nvSpPr>
        <p:spPr>
          <a:xfrm>
            <a:off x="829333" y="1809600"/>
            <a:ext cx="10379600" cy="4660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AutoNum type="arabicPeriod"/>
              <a:defRPr sz="1467"/>
            </a:lvl1pPr>
            <a:lvl2pPr marL="1219170" lvl="1" indent="-423323" rtl="0">
              <a:spcBef>
                <a:spcPts val="2133"/>
              </a:spcBef>
              <a:spcAft>
                <a:spcPts val="0"/>
              </a:spcAft>
              <a:buSzPts val="1400"/>
              <a:buAutoNum type="alphaLcPeriod"/>
              <a:defRPr/>
            </a:lvl2pPr>
            <a:lvl3pPr marL="1828754" lvl="2" indent="-423323" rtl="0">
              <a:spcBef>
                <a:spcPts val="2133"/>
              </a:spcBef>
              <a:spcAft>
                <a:spcPts val="0"/>
              </a:spcAft>
              <a:buSzPts val="1400"/>
              <a:buAutoNum type="romanLcPeriod"/>
              <a:defRPr/>
            </a:lvl3pPr>
            <a:lvl4pPr marL="2438339" lvl="3" indent="-423323" rtl="0">
              <a:spcBef>
                <a:spcPts val="2133"/>
              </a:spcBef>
              <a:spcAft>
                <a:spcPts val="0"/>
              </a:spcAft>
              <a:buSzPts val="1400"/>
              <a:buAutoNum type="arabicPeriod"/>
              <a:defRPr/>
            </a:lvl4pPr>
            <a:lvl5pPr marL="3047924" lvl="4" indent="-423323" rtl="0">
              <a:spcBef>
                <a:spcPts val="2133"/>
              </a:spcBef>
              <a:spcAft>
                <a:spcPts val="0"/>
              </a:spcAft>
              <a:buSzPts val="1400"/>
              <a:buAutoNum type="alphaLcPeriod"/>
              <a:defRPr/>
            </a:lvl5pPr>
            <a:lvl6pPr marL="3657509" lvl="5" indent="-423323" rtl="0">
              <a:spcBef>
                <a:spcPts val="2133"/>
              </a:spcBef>
              <a:spcAft>
                <a:spcPts val="0"/>
              </a:spcAft>
              <a:buSzPts val="1400"/>
              <a:buAutoNum type="romanLcPeriod"/>
              <a:defRPr/>
            </a:lvl6pPr>
            <a:lvl7pPr marL="4267093" lvl="6" indent="-423323" rtl="0">
              <a:spcBef>
                <a:spcPts val="2133"/>
              </a:spcBef>
              <a:spcAft>
                <a:spcPts val="0"/>
              </a:spcAft>
              <a:buSzPts val="1400"/>
              <a:buAutoNum type="arabicPeriod"/>
              <a:defRPr/>
            </a:lvl7pPr>
            <a:lvl8pPr marL="4876678" lvl="7" indent="-423323" rtl="0">
              <a:spcBef>
                <a:spcPts val="2133"/>
              </a:spcBef>
              <a:spcAft>
                <a:spcPts val="0"/>
              </a:spcAft>
              <a:buSzPts val="1400"/>
              <a:buAutoNum type="alphaLcPeriod"/>
              <a:defRPr/>
            </a:lvl8pPr>
            <a:lvl9pPr marL="5486263" lvl="8" indent="-423323" rtl="0">
              <a:spcBef>
                <a:spcPts val="2133"/>
              </a:spcBef>
              <a:spcAft>
                <a:spcPts val="2133"/>
              </a:spcAft>
              <a:buSzPts val="1400"/>
              <a:buAutoNum type="romanLcPeriod"/>
              <a:defRPr/>
            </a:lvl9pPr>
          </a:lstStyle>
          <a:p>
            <a:pPr lvl="0"/>
            <a:r>
              <a:rPr lang="en-US"/>
              <a:t>Click to edit Master text styles</a:t>
            </a:r>
          </a:p>
        </p:txBody>
      </p:sp>
    </p:spTree>
    <p:extLst>
      <p:ext uri="{BB962C8B-B14F-4D97-AF65-F5344CB8AC3E}">
        <p14:creationId xmlns:p14="http://schemas.microsoft.com/office/powerpoint/2010/main" val="280149877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 4">
  <p:cSld name="title + text 4">
    <p:spTree>
      <p:nvGrpSpPr>
        <p:cNvPr id="1" name="Shape 203"/>
        <p:cNvGrpSpPr/>
        <p:nvPr/>
      </p:nvGrpSpPr>
      <p:grpSpPr>
        <a:xfrm>
          <a:off x="0" y="0"/>
          <a:ext cx="0" cy="0"/>
          <a:chOff x="0" y="0"/>
          <a:chExt cx="0" cy="0"/>
        </a:xfrm>
      </p:grpSpPr>
      <p:sp>
        <p:nvSpPr>
          <p:cNvPr id="204" name="Google Shape;204;p31"/>
          <p:cNvSpPr/>
          <p:nvPr/>
        </p:nvSpPr>
        <p:spPr>
          <a:xfrm rot="-5400000">
            <a:off x="7172133" y="1840000"/>
            <a:ext cx="6866000" cy="31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31"/>
          <p:cNvSpPr/>
          <p:nvPr/>
        </p:nvSpPr>
        <p:spPr>
          <a:xfrm rot="5400454" flipH="1">
            <a:off x="-2286804" y="3086000"/>
            <a:ext cx="6061200" cy="1486800"/>
          </a:xfrm>
          <a:prstGeom prst="triangle">
            <a:avLst>
              <a:gd name="adj" fmla="val 20943"/>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31"/>
          <p:cNvSpPr txBox="1">
            <a:spLocks noGrp="1"/>
          </p:cNvSpPr>
          <p:nvPr>
            <p:ph type="subTitle" idx="1"/>
          </p:nvPr>
        </p:nvSpPr>
        <p:spPr>
          <a:xfrm>
            <a:off x="1405400" y="2059000"/>
            <a:ext cx="3957200" cy="128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gn="ctr">
              <a:spcBef>
                <a:spcPts val="2133"/>
              </a:spcBef>
              <a:spcAft>
                <a:spcPts val="0"/>
              </a:spcAft>
              <a:buSzPts val="1600"/>
              <a:buNone/>
              <a:defRPr sz="2133"/>
            </a:lvl2pPr>
            <a:lvl3pPr lvl="2" algn="ctr">
              <a:spcBef>
                <a:spcPts val="2133"/>
              </a:spcBef>
              <a:spcAft>
                <a:spcPts val="0"/>
              </a:spcAft>
              <a:buSzPts val="1600"/>
              <a:buNone/>
              <a:defRPr sz="2133"/>
            </a:lvl3pPr>
            <a:lvl4pPr lvl="3" algn="ctr">
              <a:spcBef>
                <a:spcPts val="2133"/>
              </a:spcBef>
              <a:spcAft>
                <a:spcPts val="0"/>
              </a:spcAft>
              <a:buSzPts val="1600"/>
              <a:buNone/>
              <a:defRPr sz="2133"/>
            </a:lvl4pPr>
            <a:lvl5pPr lvl="4" algn="ctr">
              <a:spcBef>
                <a:spcPts val="2133"/>
              </a:spcBef>
              <a:spcAft>
                <a:spcPts val="0"/>
              </a:spcAft>
              <a:buSzPts val="1600"/>
              <a:buNone/>
              <a:defRPr sz="2133"/>
            </a:lvl5pPr>
            <a:lvl6pPr lvl="5" algn="ctr">
              <a:spcBef>
                <a:spcPts val="2133"/>
              </a:spcBef>
              <a:spcAft>
                <a:spcPts val="0"/>
              </a:spcAft>
              <a:buSzPts val="1600"/>
              <a:buNone/>
              <a:defRPr sz="2133"/>
            </a:lvl6pPr>
            <a:lvl7pPr lvl="6" algn="ctr">
              <a:spcBef>
                <a:spcPts val="2133"/>
              </a:spcBef>
              <a:spcAft>
                <a:spcPts val="0"/>
              </a:spcAft>
              <a:buSzPts val="1600"/>
              <a:buNone/>
              <a:defRPr sz="2133"/>
            </a:lvl7pPr>
            <a:lvl8pPr lvl="7" algn="ctr">
              <a:spcBef>
                <a:spcPts val="2133"/>
              </a:spcBef>
              <a:spcAft>
                <a:spcPts val="0"/>
              </a:spcAft>
              <a:buSzPts val="1600"/>
              <a:buNone/>
              <a:defRPr sz="2133"/>
            </a:lvl8pPr>
            <a:lvl9pPr lvl="8" algn="ctr">
              <a:spcBef>
                <a:spcPts val="2133"/>
              </a:spcBef>
              <a:spcAft>
                <a:spcPts val="2133"/>
              </a:spcAft>
              <a:buSzPts val="1600"/>
              <a:buNone/>
              <a:defRPr sz="2133"/>
            </a:lvl9pPr>
          </a:lstStyle>
          <a:p>
            <a:r>
              <a:rPr lang="en-US"/>
              <a:t>Click to edit Master subtitle style</a:t>
            </a:r>
            <a:endParaRPr/>
          </a:p>
        </p:txBody>
      </p:sp>
      <p:sp>
        <p:nvSpPr>
          <p:cNvPr id="207" name="Google Shape;207;p31"/>
          <p:cNvSpPr txBox="1">
            <a:spLocks noGrp="1"/>
          </p:cNvSpPr>
          <p:nvPr>
            <p:ph type="title"/>
          </p:nvPr>
        </p:nvSpPr>
        <p:spPr>
          <a:xfrm>
            <a:off x="1098067" y="655200"/>
            <a:ext cx="100440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41097100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ext 5">
  <p:cSld name="Title + text 5">
    <p:spTree>
      <p:nvGrpSpPr>
        <p:cNvPr id="1" name="Shape 208"/>
        <p:cNvGrpSpPr/>
        <p:nvPr/>
      </p:nvGrpSpPr>
      <p:grpSpPr>
        <a:xfrm>
          <a:off x="0" y="0"/>
          <a:ext cx="0" cy="0"/>
          <a:chOff x="0" y="0"/>
          <a:chExt cx="0" cy="0"/>
        </a:xfrm>
      </p:grpSpPr>
      <p:sp>
        <p:nvSpPr>
          <p:cNvPr id="209" name="Google Shape;209;p32"/>
          <p:cNvSpPr/>
          <p:nvPr/>
        </p:nvSpPr>
        <p:spPr>
          <a:xfrm rot="-5400454">
            <a:off x="8417396" y="3086000"/>
            <a:ext cx="6061200" cy="1486800"/>
          </a:xfrm>
          <a:prstGeom prst="triangle">
            <a:avLst>
              <a:gd name="adj" fmla="val 20943"/>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32"/>
          <p:cNvSpPr/>
          <p:nvPr/>
        </p:nvSpPr>
        <p:spPr>
          <a:xfrm rot="5400000" flipH="1">
            <a:off x="-1846000" y="1840000"/>
            <a:ext cx="6866000" cy="31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32"/>
          <p:cNvSpPr txBox="1">
            <a:spLocks noGrp="1"/>
          </p:cNvSpPr>
          <p:nvPr>
            <p:ph type="subTitle" idx="1"/>
          </p:nvPr>
        </p:nvSpPr>
        <p:spPr>
          <a:xfrm>
            <a:off x="6829400" y="2059000"/>
            <a:ext cx="3957200" cy="128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spcBef>
                <a:spcPts val="2133"/>
              </a:spcBef>
              <a:spcAft>
                <a:spcPts val="0"/>
              </a:spcAft>
              <a:buSzPts val="1600"/>
              <a:buNone/>
              <a:defRPr sz="2133"/>
            </a:lvl2pPr>
            <a:lvl3pPr lvl="2" algn="ctr" rtl="0">
              <a:spcBef>
                <a:spcPts val="2133"/>
              </a:spcBef>
              <a:spcAft>
                <a:spcPts val="0"/>
              </a:spcAft>
              <a:buSzPts val="1600"/>
              <a:buNone/>
              <a:defRPr sz="2133"/>
            </a:lvl3pPr>
            <a:lvl4pPr lvl="3" algn="ctr" rtl="0">
              <a:spcBef>
                <a:spcPts val="2133"/>
              </a:spcBef>
              <a:spcAft>
                <a:spcPts val="0"/>
              </a:spcAft>
              <a:buSzPts val="1600"/>
              <a:buNone/>
              <a:defRPr sz="2133"/>
            </a:lvl4pPr>
            <a:lvl5pPr lvl="4" algn="ctr" rtl="0">
              <a:spcBef>
                <a:spcPts val="2133"/>
              </a:spcBef>
              <a:spcAft>
                <a:spcPts val="0"/>
              </a:spcAft>
              <a:buSzPts val="1600"/>
              <a:buNone/>
              <a:defRPr sz="2133"/>
            </a:lvl5pPr>
            <a:lvl6pPr lvl="5" algn="ctr" rtl="0">
              <a:spcBef>
                <a:spcPts val="2133"/>
              </a:spcBef>
              <a:spcAft>
                <a:spcPts val="0"/>
              </a:spcAft>
              <a:buSzPts val="1600"/>
              <a:buNone/>
              <a:defRPr sz="2133"/>
            </a:lvl6pPr>
            <a:lvl7pPr lvl="6" algn="ctr" rtl="0">
              <a:spcBef>
                <a:spcPts val="2133"/>
              </a:spcBef>
              <a:spcAft>
                <a:spcPts val="0"/>
              </a:spcAft>
              <a:buSzPts val="1600"/>
              <a:buNone/>
              <a:defRPr sz="2133"/>
            </a:lvl7pPr>
            <a:lvl8pPr lvl="7" algn="ctr" rtl="0">
              <a:spcBef>
                <a:spcPts val="2133"/>
              </a:spcBef>
              <a:spcAft>
                <a:spcPts val="0"/>
              </a:spcAft>
              <a:buSzPts val="1600"/>
              <a:buNone/>
              <a:defRPr sz="2133"/>
            </a:lvl8pPr>
            <a:lvl9pPr lvl="8" algn="ctr" rtl="0">
              <a:spcBef>
                <a:spcPts val="2133"/>
              </a:spcBef>
              <a:spcAft>
                <a:spcPts val="2133"/>
              </a:spcAft>
              <a:buSzPts val="1600"/>
              <a:buNone/>
              <a:defRPr sz="2133"/>
            </a:lvl9pPr>
          </a:lstStyle>
          <a:p>
            <a:r>
              <a:rPr lang="en-US"/>
              <a:t>Click to edit Master subtitle style</a:t>
            </a:r>
            <a:endParaRPr/>
          </a:p>
        </p:txBody>
      </p:sp>
      <p:sp>
        <p:nvSpPr>
          <p:cNvPr id="212" name="Google Shape;212;p32"/>
          <p:cNvSpPr txBox="1">
            <a:spLocks noGrp="1"/>
          </p:cNvSpPr>
          <p:nvPr>
            <p:ph type="title"/>
          </p:nvPr>
        </p:nvSpPr>
        <p:spPr>
          <a:xfrm>
            <a:off x="1097933" y="655200"/>
            <a:ext cx="10044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53362042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213"/>
        <p:cNvGrpSpPr/>
        <p:nvPr/>
      </p:nvGrpSpPr>
      <p:grpSpPr>
        <a:xfrm>
          <a:off x="0" y="0"/>
          <a:ext cx="0" cy="0"/>
          <a:chOff x="0" y="0"/>
          <a:chExt cx="0" cy="0"/>
        </a:xfrm>
      </p:grpSpPr>
      <p:sp>
        <p:nvSpPr>
          <p:cNvPr id="214" name="Google Shape;214;p33"/>
          <p:cNvSpPr/>
          <p:nvPr/>
        </p:nvSpPr>
        <p:spPr>
          <a:xfrm flipH="1">
            <a:off x="3643733" y="1957600"/>
            <a:ext cx="8560400" cy="49004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33"/>
          <p:cNvSpPr/>
          <p:nvPr/>
        </p:nvSpPr>
        <p:spPr>
          <a:xfrm rot="5400000">
            <a:off x="-779000" y="779000"/>
            <a:ext cx="3643600" cy="2085600"/>
          </a:xfrm>
          <a:prstGeom prst="rtTriangle">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33"/>
          <p:cNvSpPr txBox="1">
            <a:spLocks noGrp="1"/>
          </p:cNvSpPr>
          <p:nvPr>
            <p:ph type="subTitle" idx="1"/>
          </p:nvPr>
        </p:nvSpPr>
        <p:spPr>
          <a:xfrm>
            <a:off x="821600" y="2169000"/>
            <a:ext cx="4492800" cy="20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17" name="Google Shape;217;p33"/>
          <p:cNvSpPr txBox="1">
            <a:spLocks noGrp="1"/>
          </p:cNvSpPr>
          <p:nvPr>
            <p:ph type="title"/>
          </p:nvPr>
        </p:nvSpPr>
        <p:spPr>
          <a:xfrm>
            <a:off x="821600" y="655200"/>
            <a:ext cx="5376000" cy="12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8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218" name="Google Shape;218;p33"/>
          <p:cNvSpPr txBox="1"/>
          <p:nvPr/>
        </p:nvSpPr>
        <p:spPr>
          <a:xfrm>
            <a:off x="821600" y="5109833"/>
            <a:ext cx="4772400" cy="1023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GB" sz="1600">
                <a:solidFill>
                  <a:schemeClr val="dk1"/>
                </a:solidFill>
                <a:latin typeface="Libre Franklin"/>
                <a:ea typeface="Libre Franklin"/>
                <a:cs typeface="Libre Franklin"/>
                <a:sym typeface="Libre Franklin"/>
              </a:rPr>
              <a:t>CREDITS: This presentation template was created by </a:t>
            </a:r>
            <a:r>
              <a:rPr lang="en-GB" sz="1600" b="1">
                <a:solidFill>
                  <a:schemeClr val="dk1"/>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GB" sz="1600">
                <a:solidFill>
                  <a:schemeClr val="dk1"/>
                </a:solidFill>
                <a:latin typeface="Libre Franklin"/>
                <a:ea typeface="Libre Franklin"/>
                <a:cs typeface="Libre Franklin"/>
                <a:sym typeface="Libre Franklin"/>
              </a:rPr>
              <a:t>, including icons by </a:t>
            </a:r>
            <a:r>
              <a:rPr lang="en-GB" sz="1600" b="1">
                <a:solidFill>
                  <a:schemeClr val="dk1"/>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GB" sz="1600">
                <a:solidFill>
                  <a:schemeClr val="dk1"/>
                </a:solidFill>
                <a:latin typeface="Libre Franklin"/>
                <a:ea typeface="Libre Franklin"/>
                <a:cs typeface="Libre Franklin"/>
                <a:sym typeface="Libre Franklin"/>
              </a:rPr>
              <a:t>, infographics &amp; images by </a:t>
            </a:r>
            <a:r>
              <a:rPr lang="en-GB" sz="1600" b="1">
                <a:solidFill>
                  <a:schemeClr val="dk1"/>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 </a:t>
            </a:r>
            <a:r>
              <a:rPr lang="en-GB" sz="1600">
                <a:solidFill>
                  <a:schemeClr val="dk1"/>
                </a:solidFill>
                <a:latin typeface="Libre Franklin"/>
                <a:ea typeface="Libre Franklin"/>
                <a:cs typeface="Libre Franklin"/>
                <a:sym typeface="Libre Franklin"/>
              </a:rPr>
              <a:t>and illustrations by </a:t>
            </a:r>
            <a:r>
              <a:rPr lang="en-GB" sz="1600" b="1">
                <a:solidFill>
                  <a:schemeClr val="dk1"/>
                </a:solidFill>
                <a:uFill>
                  <a:noFill/>
                </a:uFill>
                <a:latin typeface="Libre Franklin"/>
                <a:ea typeface="Libre Franklin"/>
                <a:cs typeface="Libre Franklin"/>
                <a:sym typeface="Libre Franklin"/>
                <a:hlinkClick r:id="rId5">
                  <a:extLst>
                    <a:ext uri="{A12FA001-AC4F-418D-AE19-62706E023703}">
                      <ahyp:hlinkClr xmlns:ahyp="http://schemas.microsoft.com/office/drawing/2018/hyperlinkcolor" val="tx"/>
                    </a:ext>
                  </a:extLst>
                </a:hlinkClick>
              </a:rPr>
              <a:t>Stories</a:t>
            </a:r>
            <a:endParaRPr sz="1600" b="1">
              <a:solidFill>
                <a:schemeClr val="dk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86729453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219"/>
        <p:cNvGrpSpPr/>
        <p:nvPr/>
      </p:nvGrpSpPr>
      <p:grpSpPr>
        <a:xfrm>
          <a:off x="0" y="0"/>
          <a:ext cx="0" cy="0"/>
          <a:chOff x="0" y="0"/>
          <a:chExt cx="0" cy="0"/>
        </a:xfrm>
      </p:grpSpPr>
      <p:sp>
        <p:nvSpPr>
          <p:cNvPr id="220" name="Google Shape;220;p34"/>
          <p:cNvSpPr/>
          <p:nvPr/>
        </p:nvSpPr>
        <p:spPr>
          <a:xfrm rot="-10799546" flipH="1">
            <a:off x="-3" y="400"/>
            <a:ext cx="6061200" cy="1508800"/>
          </a:xfrm>
          <a:prstGeom prst="triangle">
            <a:avLst>
              <a:gd name="adj" fmla="val 29443"/>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34"/>
          <p:cNvSpPr txBox="1">
            <a:spLocks noGrp="1"/>
          </p:cNvSpPr>
          <p:nvPr>
            <p:ph type="body" idx="1"/>
          </p:nvPr>
        </p:nvSpPr>
        <p:spPr>
          <a:xfrm>
            <a:off x="6096000" y="2059000"/>
            <a:ext cx="5015600" cy="3821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22" name="Google Shape;222;p34"/>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223" name="Google Shape;223;p34"/>
          <p:cNvSpPr txBox="1">
            <a:spLocks noGrp="1"/>
          </p:cNvSpPr>
          <p:nvPr>
            <p:ph type="body" idx="2"/>
          </p:nvPr>
        </p:nvSpPr>
        <p:spPr>
          <a:xfrm>
            <a:off x="720000" y="2059000"/>
            <a:ext cx="5376000" cy="3821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1"/>
              </a:buClr>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24" name="Google Shape;224;p34"/>
          <p:cNvSpPr/>
          <p:nvPr/>
        </p:nvSpPr>
        <p:spPr>
          <a:xfrm rot="-5400000">
            <a:off x="9896000" y="456200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4411901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225"/>
        <p:cNvGrpSpPr/>
        <p:nvPr/>
      </p:nvGrpSpPr>
      <p:grpSpPr>
        <a:xfrm>
          <a:off x="0" y="0"/>
          <a:ext cx="0" cy="0"/>
          <a:chOff x="0" y="0"/>
          <a:chExt cx="0" cy="0"/>
        </a:xfrm>
      </p:grpSpPr>
      <p:sp>
        <p:nvSpPr>
          <p:cNvPr id="226" name="Google Shape;226;p35"/>
          <p:cNvSpPr/>
          <p:nvPr/>
        </p:nvSpPr>
        <p:spPr>
          <a:xfrm>
            <a:off x="0" y="4899600"/>
            <a:ext cx="3424800" cy="1960800"/>
          </a:xfrm>
          <a:prstGeom prst="rtTriangle">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35"/>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228" name="Google Shape;228;p35"/>
          <p:cNvSpPr txBox="1">
            <a:spLocks noGrp="1"/>
          </p:cNvSpPr>
          <p:nvPr>
            <p:ph type="body" idx="1"/>
          </p:nvPr>
        </p:nvSpPr>
        <p:spPr>
          <a:xfrm>
            <a:off x="6021667" y="2059000"/>
            <a:ext cx="5498400" cy="3821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1"/>
              </a:buClr>
              <a:buSzPts val="1400"/>
              <a:buChar char="⃤"/>
              <a:defRPr sz="2133"/>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29" name="Google Shape;229;p35"/>
          <p:cNvSpPr txBox="1">
            <a:spLocks noGrp="1"/>
          </p:cNvSpPr>
          <p:nvPr>
            <p:ph type="subTitle" idx="2"/>
          </p:nvPr>
        </p:nvSpPr>
        <p:spPr>
          <a:xfrm>
            <a:off x="821633" y="2059000"/>
            <a:ext cx="3957200" cy="128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30" name="Google Shape;230;p35"/>
          <p:cNvSpPr txBox="1">
            <a:spLocks noGrp="1"/>
          </p:cNvSpPr>
          <p:nvPr>
            <p:ph type="subTitle" idx="3"/>
          </p:nvPr>
        </p:nvSpPr>
        <p:spPr>
          <a:xfrm>
            <a:off x="821633" y="3274667"/>
            <a:ext cx="2488800" cy="66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933">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31" name="Google Shape;231;p35"/>
          <p:cNvSpPr/>
          <p:nvPr/>
        </p:nvSpPr>
        <p:spPr>
          <a:xfrm rot="10800000">
            <a:off x="9271600" y="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7531250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232"/>
        <p:cNvGrpSpPr/>
        <p:nvPr/>
      </p:nvGrpSpPr>
      <p:grpSpPr>
        <a:xfrm>
          <a:off x="0" y="0"/>
          <a:ext cx="0" cy="0"/>
          <a:chOff x="0" y="0"/>
          <a:chExt cx="0" cy="0"/>
        </a:xfrm>
      </p:grpSpPr>
      <p:sp>
        <p:nvSpPr>
          <p:cNvPr id="233" name="Google Shape;233;p36"/>
          <p:cNvSpPr/>
          <p:nvPr/>
        </p:nvSpPr>
        <p:spPr>
          <a:xfrm rot="10800000" flipH="1">
            <a:off x="0" y="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36"/>
          <p:cNvSpPr/>
          <p:nvPr/>
        </p:nvSpPr>
        <p:spPr>
          <a:xfrm rot="10800000">
            <a:off x="9271600" y="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36"/>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236" name="Google Shape;236;p36"/>
          <p:cNvSpPr txBox="1">
            <a:spLocks noGrp="1"/>
          </p:cNvSpPr>
          <p:nvPr>
            <p:ph type="body" idx="1"/>
          </p:nvPr>
        </p:nvSpPr>
        <p:spPr>
          <a:xfrm>
            <a:off x="821600" y="1855800"/>
            <a:ext cx="10603200" cy="654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1"/>
              </a:buClr>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54818430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40"/>
        <p:cNvGrpSpPr/>
        <p:nvPr/>
      </p:nvGrpSpPr>
      <p:grpSpPr>
        <a:xfrm>
          <a:off x="0" y="0"/>
          <a:ext cx="0" cy="0"/>
          <a:chOff x="0" y="0"/>
          <a:chExt cx="0" cy="0"/>
        </a:xfrm>
      </p:grpSpPr>
    </p:spTree>
    <p:extLst>
      <p:ext uri="{BB962C8B-B14F-4D97-AF65-F5344CB8AC3E}">
        <p14:creationId xmlns:p14="http://schemas.microsoft.com/office/powerpoint/2010/main" val="27003234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44"/>
        <p:cNvGrpSpPr/>
        <p:nvPr/>
      </p:nvGrpSpPr>
      <p:grpSpPr>
        <a:xfrm>
          <a:off x="0" y="0"/>
          <a:ext cx="0" cy="0"/>
          <a:chOff x="0" y="0"/>
          <a:chExt cx="0" cy="0"/>
        </a:xfrm>
      </p:grpSpPr>
    </p:spTree>
    <p:extLst>
      <p:ext uri="{BB962C8B-B14F-4D97-AF65-F5344CB8AC3E}">
        <p14:creationId xmlns:p14="http://schemas.microsoft.com/office/powerpoint/2010/main" val="31221565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a:off x="5816800" y="-11100"/>
            <a:ext cx="6375200" cy="3649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5244000"/>
            <a:ext cx="2820000" cy="161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subTitle" idx="1"/>
          </p:nvPr>
        </p:nvSpPr>
        <p:spPr>
          <a:xfrm>
            <a:off x="2057973" y="2665067"/>
            <a:ext cx="2488800" cy="66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933">
                <a:latin typeface="Be Vietnam"/>
                <a:ea typeface="Be Vietnam"/>
                <a:cs typeface="Be Vietnam"/>
                <a:sym typeface="Be Vietnam"/>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8" name="Google Shape;28;p5"/>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29" name="Google Shape;29;p5"/>
          <p:cNvSpPr txBox="1">
            <a:spLocks noGrp="1"/>
          </p:cNvSpPr>
          <p:nvPr>
            <p:ph type="subTitle" idx="2"/>
          </p:nvPr>
        </p:nvSpPr>
        <p:spPr>
          <a:xfrm>
            <a:off x="2057956" y="3945800"/>
            <a:ext cx="3252400" cy="132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gn="ctr">
              <a:spcBef>
                <a:spcPts val="2133"/>
              </a:spcBef>
              <a:spcAft>
                <a:spcPts val="0"/>
              </a:spcAft>
              <a:buSzPts val="1600"/>
              <a:buNone/>
              <a:defRPr sz="2133"/>
            </a:lvl2pPr>
            <a:lvl3pPr lvl="2" algn="ctr">
              <a:spcBef>
                <a:spcPts val="2133"/>
              </a:spcBef>
              <a:spcAft>
                <a:spcPts val="0"/>
              </a:spcAft>
              <a:buSzPts val="1600"/>
              <a:buNone/>
              <a:defRPr sz="2133"/>
            </a:lvl3pPr>
            <a:lvl4pPr lvl="3" algn="ctr">
              <a:spcBef>
                <a:spcPts val="2133"/>
              </a:spcBef>
              <a:spcAft>
                <a:spcPts val="0"/>
              </a:spcAft>
              <a:buSzPts val="1600"/>
              <a:buNone/>
              <a:defRPr sz="2133"/>
            </a:lvl4pPr>
            <a:lvl5pPr lvl="4" algn="ctr">
              <a:spcBef>
                <a:spcPts val="2133"/>
              </a:spcBef>
              <a:spcAft>
                <a:spcPts val="0"/>
              </a:spcAft>
              <a:buSzPts val="1600"/>
              <a:buNone/>
              <a:defRPr sz="2133"/>
            </a:lvl5pPr>
            <a:lvl6pPr lvl="5" algn="ctr">
              <a:spcBef>
                <a:spcPts val="2133"/>
              </a:spcBef>
              <a:spcAft>
                <a:spcPts val="0"/>
              </a:spcAft>
              <a:buSzPts val="1600"/>
              <a:buNone/>
              <a:defRPr sz="2133"/>
            </a:lvl6pPr>
            <a:lvl7pPr lvl="6" algn="ctr">
              <a:spcBef>
                <a:spcPts val="2133"/>
              </a:spcBef>
              <a:spcAft>
                <a:spcPts val="0"/>
              </a:spcAft>
              <a:buSzPts val="1600"/>
              <a:buNone/>
              <a:defRPr sz="2133"/>
            </a:lvl7pPr>
            <a:lvl8pPr lvl="7" algn="ctr">
              <a:spcBef>
                <a:spcPts val="2133"/>
              </a:spcBef>
              <a:spcAft>
                <a:spcPts val="0"/>
              </a:spcAft>
              <a:buSzPts val="1600"/>
              <a:buNone/>
              <a:defRPr sz="2133"/>
            </a:lvl8pPr>
            <a:lvl9pPr lvl="8" algn="ctr">
              <a:spcBef>
                <a:spcPts val="2133"/>
              </a:spcBef>
              <a:spcAft>
                <a:spcPts val="2133"/>
              </a:spcAft>
              <a:buSzPts val="1600"/>
              <a:buNone/>
              <a:defRPr sz="2133"/>
            </a:lvl9pPr>
          </a:lstStyle>
          <a:p>
            <a:r>
              <a:rPr lang="en-US"/>
              <a:t>Click to edit Master subtitle style</a:t>
            </a:r>
            <a:endParaRPr/>
          </a:p>
        </p:txBody>
      </p:sp>
      <p:sp>
        <p:nvSpPr>
          <p:cNvPr id="30" name="Google Shape;30;p5"/>
          <p:cNvSpPr txBox="1">
            <a:spLocks noGrp="1"/>
          </p:cNvSpPr>
          <p:nvPr>
            <p:ph type="subTitle" idx="3"/>
          </p:nvPr>
        </p:nvSpPr>
        <p:spPr>
          <a:xfrm>
            <a:off x="7592827" y="2665067"/>
            <a:ext cx="24888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933">
                <a:latin typeface="Be Vietnam"/>
                <a:ea typeface="Be Vietnam"/>
                <a:cs typeface="Be Vietnam"/>
                <a:sym typeface="Be Vietnam"/>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1" name="Google Shape;31;p5"/>
          <p:cNvSpPr txBox="1">
            <a:spLocks noGrp="1"/>
          </p:cNvSpPr>
          <p:nvPr>
            <p:ph type="subTitle" idx="4"/>
          </p:nvPr>
        </p:nvSpPr>
        <p:spPr>
          <a:xfrm>
            <a:off x="7592844" y="3945800"/>
            <a:ext cx="3252400" cy="13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2133"/>
              </a:spcBef>
              <a:spcAft>
                <a:spcPts val="0"/>
              </a:spcAft>
              <a:buSzPts val="1600"/>
              <a:buNone/>
              <a:defRPr sz="2133"/>
            </a:lvl3pPr>
            <a:lvl4pPr lvl="3" algn="ctr" rtl="0">
              <a:spcBef>
                <a:spcPts val="2133"/>
              </a:spcBef>
              <a:spcAft>
                <a:spcPts val="0"/>
              </a:spcAft>
              <a:buSzPts val="1600"/>
              <a:buNone/>
              <a:defRPr sz="2133"/>
            </a:lvl4pPr>
            <a:lvl5pPr lvl="4" algn="ctr" rtl="0">
              <a:spcBef>
                <a:spcPts val="2133"/>
              </a:spcBef>
              <a:spcAft>
                <a:spcPts val="0"/>
              </a:spcAft>
              <a:buSzPts val="1600"/>
              <a:buNone/>
              <a:defRPr sz="2133"/>
            </a:lvl5pPr>
            <a:lvl6pPr lvl="5" algn="ctr" rtl="0">
              <a:spcBef>
                <a:spcPts val="2133"/>
              </a:spcBef>
              <a:spcAft>
                <a:spcPts val="0"/>
              </a:spcAft>
              <a:buSzPts val="1600"/>
              <a:buNone/>
              <a:defRPr sz="2133"/>
            </a:lvl6pPr>
            <a:lvl7pPr lvl="6" algn="ctr" rtl="0">
              <a:spcBef>
                <a:spcPts val="2133"/>
              </a:spcBef>
              <a:spcAft>
                <a:spcPts val="0"/>
              </a:spcAft>
              <a:buSzPts val="1600"/>
              <a:buNone/>
              <a:defRPr sz="2133"/>
            </a:lvl7pPr>
            <a:lvl8pPr lvl="7" algn="ctr" rtl="0">
              <a:spcBef>
                <a:spcPts val="2133"/>
              </a:spcBef>
              <a:spcAft>
                <a:spcPts val="0"/>
              </a:spcAft>
              <a:buSzPts val="1600"/>
              <a:buNone/>
              <a:defRPr sz="2133"/>
            </a:lvl8pPr>
            <a:lvl9pPr lvl="8" algn="ctr" rtl="0">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5391815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p:nvPr/>
        </p:nvSpPr>
        <p:spPr>
          <a:xfrm rot="10800000" flipH="1">
            <a:off x="0" y="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6"/>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r>
              <a:rPr lang="en-US"/>
              <a:t>Click to edit Master title style</a:t>
            </a:r>
            <a:endParaRPr/>
          </a:p>
        </p:txBody>
      </p:sp>
      <p:sp>
        <p:nvSpPr>
          <p:cNvPr id="35" name="Google Shape;35;p6"/>
          <p:cNvSpPr/>
          <p:nvPr/>
        </p:nvSpPr>
        <p:spPr>
          <a:xfrm rot="10800000">
            <a:off x="9271600" y="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6"/>
          <p:cNvSpPr/>
          <p:nvPr/>
        </p:nvSpPr>
        <p:spPr>
          <a:xfrm rot="10800000">
            <a:off x="9271600" y="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9947210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rot="10800000" flipH="1">
            <a:off x="0" y="0"/>
            <a:ext cx="29204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p:nvPr/>
        </p:nvSpPr>
        <p:spPr>
          <a:xfrm>
            <a:off x="0" y="518640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7"/>
          <p:cNvSpPr txBox="1">
            <a:spLocks noGrp="1"/>
          </p:cNvSpPr>
          <p:nvPr>
            <p:ph type="body" idx="1"/>
          </p:nvPr>
        </p:nvSpPr>
        <p:spPr>
          <a:xfrm>
            <a:off x="821600" y="2631300"/>
            <a:ext cx="4352000" cy="25804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SzPts val="1200"/>
              <a:buChar char="●"/>
              <a:defRPr sz="2133"/>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41" name="Google Shape;41;p7"/>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208813203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821600" y="655200"/>
            <a:ext cx="3902000" cy="3784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11237474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flipH="1">
            <a:off x="7374445" y="5540000"/>
            <a:ext cx="2302400" cy="1318000"/>
          </a:xfrm>
          <a:prstGeom prst="rtTriangle">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9"/>
          <p:cNvSpPr/>
          <p:nvPr/>
        </p:nvSpPr>
        <p:spPr>
          <a:xfrm rot="-5400000" flipH="1">
            <a:off x="3204600" y="2443800"/>
            <a:ext cx="11431200" cy="654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9"/>
          <p:cNvSpPr txBox="1">
            <a:spLocks noGrp="1"/>
          </p:cNvSpPr>
          <p:nvPr>
            <p:ph type="title"/>
          </p:nvPr>
        </p:nvSpPr>
        <p:spPr>
          <a:xfrm>
            <a:off x="7165967" y="960000"/>
            <a:ext cx="4204400" cy="246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7333"/>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
        <p:nvSpPr>
          <p:cNvPr id="48" name="Google Shape;48;p9"/>
          <p:cNvSpPr txBox="1">
            <a:spLocks noGrp="1"/>
          </p:cNvSpPr>
          <p:nvPr>
            <p:ph type="title" idx="2" hasCustomPrompt="1"/>
          </p:nvPr>
        </p:nvSpPr>
        <p:spPr>
          <a:xfrm>
            <a:off x="9210433" y="5060233"/>
            <a:ext cx="2205200" cy="131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9333">
                <a:solidFill>
                  <a:schemeClr val="lt1"/>
                </a:solidFill>
              </a:defRPr>
            </a:lvl1pPr>
            <a:lvl2pPr lvl="1" algn="ctr" rtl="0">
              <a:spcBef>
                <a:spcPts val="0"/>
              </a:spcBef>
              <a:spcAft>
                <a:spcPts val="0"/>
              </a:spcAft>
              <a:buSzPts val="5000"/>
              <a:buNone/>
              <a:defRPr sz="6667"/>
            </a:lvl2pPr>
            <a:lvl3pPr lvl="2" algn="ctr" rtl="0">
              <a:spcBef>
                <a:spcPts val="0"/>
              </a:spcBef>
              <a:spcAft>
                <a:spcPts val="0"/>
              </a:spcAft>
              <a:buSzPts val="5000"/>
              <a:buNone/>
              <a:defRPr sz="6667"/>
            </a:lvl3pPr>
            <a:lvl4pPr lvl="3" algn="ctr" rtl="0">
              <a:spcBef>
                <a:spcPts val="0"/>
              </a:spcBef>
              <a:spcAft>
                <a:spcPts val="0"/>
              </a:spcAft>
              <a:buSzPts val="5000"/>
              <a:buNone/>
              <a:defRPr sz="6667"/>
            </a:lvl4pPr>
            <a:lvl5pPr lvl="4" algn="ctr" rtl="0">
              <a:spcBef>
                <a:spcPts val="0"/>
              </a:spcBef>
              <a:spcAft>
                <a:spcPts val="0"/>
              </a:spcAft>
              <a:buSzPts val="5000"/>
              <a:buNone/>
              <a:defRPr sz="6667"/>
            </a:lvl5pPr>
            <a:lvl6pPr lvl="5" algn="ctr" rtl="0">
              <a:spcBef>
                <a:spcPts val="0"/>
              </a:spcBef>
              <a:spcAft>
                <a:spcPts val="0"/>
              </a:spcAft>
              <a:buSzPts val="5000"/>
              <a:buNone/>
              <a:defRPr sz="6667"/>
            </a:lvl6pPr>
            <a:lvl7pPr lvl="6" algn="ctr" rtl="0">
              <a:spcBef>
                <a:spcPts val="0"/>
              </a:spcBef>
              <a:spcAft>
                <a:spcPts val="0"/>
              </a:spcAft>
              <a:buSzPts val="5000"/>
              <a:buNone/>
              <a:defRPr sz="6667"/>
            </a:lvl7pPr>
            <a:lvl8pPr lvl="7" algn="ctr" rtl="0">
              <a:spcBef>
                <a:spcPts val="0"/>
              </a:spcBef>
              <a:spcAft>
                <a:spcPts val="0"/>
              </a:spcAft>
              <a:buSzPts val="5000"/>
              <a:buNone/>
              <a:defRPr sz="6667"/>
            </a:lvl8pPr>
            <a:lvl9pPr lvl="8" algn="ctr" rtl="0">
              <a:spcBef>
                <a:spcPts val="0"/>
              </a:spcBef>
              <a:spcAft>
                <a:spcPts val="0"/>
              </a:spcAft>
              <a:buSzPts val="5000"/>
              <a:buNone/>
              <a:defRPr sz="6667"/>
            </a:lvl9pPr>
          </a:lstStyle>
          <a:p>
            <a:r>
              <a:t>xx%</a:t>
            </a:r>
          </a:p>
        </p:txBody>
      </p:sp>
      <p:sp>
        <p:nvSpPr>
          <p:cNvPr id="49" name="Google Shape;49;p9"/>
          <p:cNvSpPr txBox="1">
            <a:spLocks noGrp="1"/>
          </p:cNvSpPr>
          <p:nvPr>
            <p:ph type="subTitle" idx="1"/>
          </p:nvPr>
        </p:nvSpPr>
        <p:spPr>
          <a:xfrm>
            <a:off x="960000" y="5280967"/>
            <a:ext cx="3989200" cy="90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33">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5161972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10"/>
          <p:cNvSpPr/>
          <p:nvPr/>
        </p:nvSpPr>
        <p:spPr>
          <a:xfrm rot="5400000">
            <a:off x="-624400" y="62440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0"/>
          <p:cNvSpPr/>
          <p:nvPr/>
        </p:nvSpPr>
        <p:spPr>
          <a:xfrm rot="-5400000">
            <a:off x="8795600" y="3463600"/>
            <a:ext cx="5121200" cy="1671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10"/>
          <p:cNvSpPr txBox="1">
            <a:spLocks noGrp="1"/>
          </p:cNvSpPr>
          <p:nvPr>
            <p:ph type="title"/>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US"/>
              <a:t>Click to edit Master title style</a:t>
            </a:r>
            <a:endParaRPr/>
          </a:p>
        </p:txBody>
      </p:sp>
    </p:spTree>
    <p:extLst>
      <p:ext uri="{BB962C8B-B14F-4D97-AF65-F5344CB8AC3E}">
        <p14:creationId xmlns:p14="http://schemas.microsoft.com/office/powerpoint/2010/main" val="50212178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20000" y="2059000"/>
            <a:ext cx="10800000" cy="3821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720000" y="655200"/>
            <a:ext cx="108000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a:endParaRPr/>
          </a:p>
        </p:txBody>
      </p:sp>
    </p:spTree>
    <p:extLst>
      <p:ext uri="{BB962C8B-B14F-4D97-AF65-F5344CB8AC3E}">
        <p14:creationId xmlns:p14="http://schemas.microsoft.com/office/powerpoint/2010/main" val="130003352"/>
      </p:ext>
    </p:extLst>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9" name="Google Shape;239;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29844896"/>
      </p:ext>
    </p:extLst>
  </p:cSld>
  <p:clrMap bg1="lt1" tx1="dk1" bg2="dk2" tx2="lt2" accent1="accent1" accent2="accent2" accent3="accent3" accent4="accent4" accent5="accent5" accent6="accent6" hlink="hlink" folHlink="folHlink"/>
  <p:sldLayoutIdLst>
    <p:sldLayoutId id="2147483817" r:id="rId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3" name="Google Shape;243;p3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046297202"/>
      </p:ext>
    </p:extLst>
  </p:cSld>
  <p:clrMap bg1="lt1" tx1="dk1" bg2="dk2" tx2="lt2" accent1="accent1" accent2="accent2" accent3="accent3" accent4="accent4" accent5="accent5" accent6="accent6" hlink="hlink" folHlink="folHlink"/>
  <p:sldLayoutIdLst>
    <p:sldLayoutId id="2147483819" r:id="rId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8.png"/><Relationship Id="rId12" Type="http://schemas.openxmlformats.org/officeDocument/2006/relationships/image" Target="../media/image21.sv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0.png"/><Relationship Id="rId10" Type="http://schemas.openxmlformats.org/officeDocument/2006/relationships/image" Target="../media/image14.svg"/><Relationship Id="rId4" Type="http://schemas.openxmlformats.org/officeDocument/2006/relationships/image" Target="../media/image12.png"/><Relationship Id="rId9" Type="http://schemas.openxmlformats.org/officeDocument/2006/relationships/image" Target="../media/image13.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39.sv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25.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1.png"/><Relationship Id="rId10" Type="http://schemas.openxmlformats.org/officeDocument/2006/relationships/image" Target="../media/image44.svg"/><Relationship Id="rId4" Type="http://schemas.openxmlformats.org/officeDocument/2006/relationships/image" Target="../media/image26.sv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9.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26.svg"/><Relationship Id="rId11" Type="http://schemas.openxmlformats.org/officeDocument/2006/relationships/image" Target="../media/image45.png"/><Relationship Id="rId5" Type="http://schemas.openxmlformats.org/officeDocument/2006/relationships/image" Target="../media/image25.png"/><Relationship Id="rId10" Type="http://schemas.openxmlformats.org/officeDocument/2006/relationships/image" Target="../media/image44.svg"/><Relationship Id="rId4" Type="http://schemas.openxmlformats.org/officeDocument/2006/relationships/image" Target="../media/image12.png"/><Relationship Id="rId9" Type="http://schemas.openxmlformats.org/officeDocument/2006/relationships/image" Target="../media/image43.png"/><Relationship Id="rId14" Type="http://schemas.openxmlformats.org/officeDocument/2006/relationships/image" Target="../media/image48.sv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72" name="Google Shape;1872;p35"/>
          <p:cNvSpPr txBox="1">
            <a:spLocks noGrp="1"/>
          </p:cNvSpPr>
          <p:nvPr>
            <p:ph type="subTitle" idx="1"/>
          </p:nvPr>
        </p:nvSpPr>
        <p:spPr>
          <a:xfrm>
            <a:off x="936200" y="4710366"/>
            <a:ext cx="6032000" cy="1248473"/>
          </a:xfrm>
          <a:prstGeom prst="rect">
            <a:avLst/>
          </a:prstGeom>
        </p:spPr>
        <p:txBody>
          <a:bodyPr spcFirstLastPara="1" wrap="square" lIns="121900" tIns="121900" rIns="121900" bIns="121900" anchor="ctr" anchorCtr="0">
            <a:noAutofit/>
          </a:bodyPr>
          <a:lstStyle/>
          <a:p>
            <a:pPr marL="0" indent="0"/>
            <a:r>
              <a:rPr lang="en" dirty="0">
                <a:latin typeface="Arial" panose="020B0604020202020204" pitchFamily="34" charset="0"/>
                <a:cs typeface="Arial" panose="020B0604020202020204" pitchFamily="34" charset="0"/>
              </a:rPr>
              <a:t>Tanvi Krishnan</a:t>
            </a:r>
          </a:p>
          <a:p>
            <a:pPr marL="0" indent="0"/>
            <a:r>
              <a:rPr lang="en"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e</a:t>
            </a:r>
            <a:r>
              <a:rPr lang="en" dirty="0">
                <a:latin typeface="Arial" panose="020B0604020202020204" pitchFamily="34" charset="0"/>
                <a:cs typeface="Arial" panose="020B0604020202020204" pitchFamily="34" charset="0"/>
              </a:rPr>
              <a:t>ntor: Gianluca Petrillo</a:t>
            </a:r>
          </a:p>
          <a:p>
            <a:pPr marL="0" indent="0"/>
            <a:r>
              <a:rPr lang="en" dirty="0">
                <a:latin typeface="Arial" panose="020B0604020202020204" pitchFamily="34" charset="0"/>
                <a:cs typeface="Arial" panose="020B0604020202020204" pitchFamily="34" charset="0"/>
              </a:rPr>
              <a:t>Stanford Linear Accelerator Center</a:t>
            </a:r>
            <a:endParaRPr dirty="0">
              <a:latin typeface="Arial" panose="020B0604020202020204" pitchFamily="34" charset="0"/>
              <a:cs typeface="Arial" panose="020B0604020202020204" pitchFamily="34" charset="0"/>
            </a:endParaRPr>
          </a:p>
        </p:txBody>
      </p:sp>
      <p:sp>
        <p:nvSpPr>
          <p:cNvPr id="1871" name="Google Shape;1871;p35"/>
          <p:cNvSpPr txBox="1">
            <a:spLocks noGrp="1"/>
          </p:cNvSpPr>
          <p:nvPr>
            <p:ph type="ctrTitle"/>
          </p:nvPr>
        </p:nvSpPr>
        <p:spPr>
          <a:xfrm>
            <a:off x="936199" y="1974867"/>
            <a:ext cx="10346090" cy="2307167"/>
          </a:xfrm>
          <a:prstGeom prst="rect">
            <a:avLst/>
          </a:prstGeom>
        </p:spPr>
        <p:txBody>
          <a:bodyPr spcFirstLastPara="1" wrap="square" lIns="121900" tIns="121900" rIns="121900" bIns="121900" anchor="ctr" anchorCtr="0">
            <a:noAutofit/>
          </a:bodyPr>
          <a:lstStyle/>
          <a:p>
            <a:r>
              <a:rPr lang="en" sz="4800" dirty="0">
                <a:latin typeface="Arial" panose="020B0604020202020204" pitchFamily="34" charset="0"/>
                <a:cs typeface="Arial" panose="020B0604020202020204" pitchFamily="34" charset="0"/>
              </a:rPr>
              <a:t>Trigger Efficiency Analysis in the ICARUS Neutrino Detector</a:t>
            </a:r>
            <a:endParaRPr sz="4800" b="1" dirty="0">
              <a:solidFill>
                <a:schemeClr val="dk1"/>
              </a:solidFill>
              <a:latin typeface="Arial" panose="020B0604020202020204" pitchFamily="34" charset="0"/>
              <a:ea typeface="Bahiana"/>
              <a:cs typeface="Arial" panose="020B0604020202020204" pitchFamily="34" charset="0"/>
              <a:sym typeface="Bahiana"/>
            </a:endParaRPr>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91B826-9FCE-08CC-EB62-894480D1562F}"/>
              </a:ext>
            </a:extLst>
          </p:cNvPr>
          <p:cNvSpPr/>
          <p:nvPr/>
        </p:nvSpPr>
        <p:spPr>
          <a:xfrm>
            <a:off x="1928038" y="992373"/>
            <a:ext cx="8307572" cy="550057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cxnSp>
        <p:nvCxnSpPr>
          <p:cNvPr id="4" name="Straight Connector 3">
            <a:extLst>
              <a:ext uri="{FF2B5EF4-FFF2-40B4-BE49-F238E27FC236}">
                <a16:creationId xmlns:a16="http://schemas.microsoft.com/office/drawing/2014/main" id="{F1E9CCA8-4E41-9AFF-6AFD-6F4ED9E93262}"/>
              </a:ext>
            </a:extLst>
          </p:cNvPr>
          <p:cNvCxnSpPr>
            <a:cxnSpLocks/>
          </p:cNvCxnSpPr>
          <p:nvPr/>
        </p:nvCxnSpPr>
        <p:spPr>
          <a:xfrm>
            <a:off x="2175771" y="2050734"/>
            <a:ext cx="7025461" cy="276327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83A9621-6D46-6E52-70E6-1326737AF0B2}"/>
              </a:ext>
            </a:extLst>
          </p:cNvPr>
          <p:cNvSpPr txBox="1">
            <a:spLocks/>
          </p:cNvSpPr>
          <p:nvPr/>
        </p:nvSpPr>
        <p:spPr>
          <a:xfrm>
            <a:off x="696000" y="0"/>
            <a:ext cx="10800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1pPr>
            <a:lvl2pPr marR="0" lvl="1"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2pPr>
            <a:lvl3pPr marR="0" lvl="2"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3pPr>
            <a:lvl4pPr marR="0" lvl="3"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4pPr>
            <a:lvl5pPr marR="0" lvl="4"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5pPr>
            <a:lvl6pPr marR="0" lvl="5"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6pPr>
            <a:lvl7pPr marR="0" lvl="6"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7pPr>
            <a:lvl8pPr marR="0" lvl="7"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8pPr>
            <a:lvl9pPr marR="0" lvl="8"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9pPr>
          </a:lstStyle>
          <a:p>
            <a:r>
              <a:rPr lang="en-US" sz="4800" dirty="0">
                <a:latin typeface="Arial" panose="020B0604020202020204" pitchFamily="34" charset="0"/>
                <a:cs typeface="Arial" panose="020B0604020202020204" pitchFamily="34" charset="0"/>
              </a:rPr>
              <a:t>Analogy: Detective Movie</a:t>
            </a:r>
          </a:p>
        </p:txBody>
      </p:sp>
      <p:grpSp>
        <p:nvGrpSpPr>
          <p:cNvPr id="7" name="Group 6">
            <a:extLst>
              <a:ext uri="{FF2B5EF4-FFF2-40B4-BE49-F238E27FC236}">
                <a16:creationId xmlns:a16="http://schemas.microsoft.com/office/drawing/2014/main" id="{5C0D5C9F-4EFC-6E5D-0076-4D3069656F1F}"/>
              </a:ext>
            </a:extLst>
          </p:cNvPr>
          <p:cNvGrpSpPr/>
          <p:nvPr/>
        </p:nvGrpSpPr>
        <p:grpSpPr>
          <a:xfrm>
            <a:off x="9226752" y="4637369"/>
            <a:ext cx="751105" cy="763600"/>
            <a:chOff x="3078448" y="1904970"/>
            <a:chExt cx="818148" cy="818148"/>
          </a:xfrm>
        </p:grpSpPr>
        <p:sp>
          <p:nvSpPr>
            <p:cNvPr id="8" name="Oval 7">
              <a:extLst>
                <a:ext uri="{FF2B5EF4-FFF2-40B4-BE49-F238E27FC236}">
                  <a16:creationId xmlns:a16="http://schemas.microsoft.com/office/drawing/2014/main" id="{90EE886B-8EDA-7A73-547F-9F9972F66310}"/>
                </a:ext>
              </a:extLst>
            </p:cNvPr>
            <p:cNvSpPr/>
            <p:nvPr/>
          </p:nvSpPr>
          <p:spPr>
            <a:xfrm>
              <a:off x="3078448" y="1904970"/>
              <a:ext cx="818148" cy="8181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9" name="Freeform 8">
              <a:extLst>
                <a:ext uri="{FF2B5EF4-FFF2-40B4-BE49-F238E27FC236}">
                  <a16:creationId xmlns:a16="http://schemas.microsoft.com/office/drawing/2014/main" id="{38257C59-FD52-ADA9-1855-C099519FC88E}"/>
                </a:ext>
              </a:extLst>
            </p:cNvPr>
            <p:cNvSpPr/>
            <p:nvPr/>
          </p:nvSpPr>
          <p:spPr>
            <a:xfrm>
              <a:off x="3078448" y="2129169"/>
              <a:ext cx="818148" cy="224378"/>
            </a:xfrm>
            <a:custGeom>
              <a:avLst/>
              <a:gdLst>
                <a:gd name="connsiteX0" fmla="*/ 44986 w 818148"/>
                <a:gd name="connsiteY0" fmla="*/ 0 h 224378"/>
                <a:gd name="connsiteX1" fmla="*/ 773163 w 818148"/>
                <a:gd name="connsiteY1" fmla="*/ 0 h 224378"/>
                <a:gd name="connsiteX2" fmla="*/ 786001 w 818148"/>
                <a:gd name="connsiteY2" fmla="*/ 23653 h 224378"/>
                <a:gd name="connsiteX3" fmla="*/ 818148 w 818148"/>
                <a:gd name="connsiteY3" fmla="*/ 182883 h 224378"/>
                <a:gd name="connsiteX4" fmla="*/ 813965 w 818148"/>
                <a:gd name="connsiteY4" fmla="*/ 224378 h 224378"/>
                <a:gd name="connsiteX5" fmla="*/ 4183 w 818148"/>
                <a:gd name="connsiteY5" fmla="*/ 224378 h 224378"/>
                <a:gd name="connsiteX6" fmla="*/ 0 w 818148"/>
                <a:gd name="connsiteY6" fmla="*/ 182883 h 224378"/>
                <a:gd name="connsiteX7" fmla="*/ 32147 w 818148"/>
                <a:gd name="connsiteY7" fmla="*/ 23653 h 22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148" h="224378">
                  <a:moveTo>
                    <a:pt x="44986" y="0"/>
                  </a:moveTo>
                  <a:lnTo>
                    <a:pt x="773163" y="0"/>
                  </a:lnTo>
                  <a:lnTo>
                    <a:pt x="786001" y="23653"/>
                  </a:lnTo>
                  <a:cubicBezTo>
                    <a:pt x="806701" y="72594"/>
                    <a:pt x="818148" y="126402"/>
                    <a:pt x="818148" y="182883"/>
                  </a:cubicBezTo>
                  <a:lnTo>
                    <a:pt x="813965" y="224378"/>
                  </a:lnTo>
                  <a:lnTo>
                    <a:pt x="4183" y="224378"/>
                  </a:lnTo>
                  <a:lnTo>
                    <a:pt x="0" y="182883"/>
                  </a:lnTo>
                  <a:cubicBezTo>
                    <a:pt x="0" y="126402"/>
                    <a:pt x="11447" y="72594"/>
                    <a:pt x="32147" y="23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67"/>
            </a:p>
          </p:txBody>
        </p:sp>
        <p:sp>
          <p:nvSpPr>
            <p:cNvPr id="10" name="Oval 9">
              <a:extLst>
                <a:ext uri="{FF2B5EF4-FFF2-40B4-BE49-F238E27FC236}">
                  <a16:creationId xmlns:a16="http://schemas.microsoft.com/office/drawing/2014/main" id="{41040CFE-E768-39FE-A752-CD0C4395A44A}"/>
                </a:ext>
              </a:extLst>
            </p:cNvPr>
            <p:cNvSpPr/>
            <p:nvPr/>
          </p:nvSpPr>
          <p:spPr>
            <a:xfrm>
              <a:off x="3296194" y="2183663"/>
              <a:ext cx="115389" cy="1153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1" name="Oval 10">
              <a:extLst>
                <a:ext uri="{FF2B5EF4-FFF2-40B4-BE49-F238E27FC236}">
                  <a16:creationId xmlns:a16="http://schemas.microsoft.com/office/drawing/2014/main" id="{E91C60DD-FA1C-DF0C-D9C5-2009AE4A47B2}"/>
                </a:ext>
              </a:extLst>
            </p:cNvPr>
            <p:cNvSpPr/>
            <p:nvPr/>
          </p:nvSpPr>
          <p:spPr>
            <a:xfrm>
              <a:off x="3567548" y="2183663"/>
              <a:ext cx="115389" cy="1153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2" name="Oval 11">
              <a:extLst>
                <a:ext uri="{FF2B5EF4-FFF2-40B4-BE49-F238E27FC236}">
                  <a16:creationId xmlns:a16="http://schemas.microsoft.com/office/drawing/2014/main" id="{EAFFA7B0-1301-ABA2-AF4F-3AC277EFBDAD}"/>
                </a:ext>
              </a:extLst>
            </p:cNvPr>
            <p:cNvSpPr/>
            <p:nvPr/>
          </p:nvSpPr>
          <p:spPr>
            <a:xfrm>
              <a:off x="3331029" y="223165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3" name="Oval 12">
              <a:extLst>
                <a:ext uri="{FF2B5EF4-FFF2-40B4-BE49-F238E27FC236}">
                  <a16:creationId xmlns:a16="http://schemas.microsoft.com/office/drawing/2014/main" id="{6EAA31B2-A970-19D7-D0D0-462B0236527F}"/>
                </a:ext>
              </a:extLst>
            </p:cNvPr>
            <p:cNvSpPr/>
            <p:nvPr/>
          </p:nvSpPr>
          <p:spPr>
            <a:xfrm>
              <a:off x="3602383" y="223165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4" name="Arc 13">
              <a:extLst>
                <a:ext uri="{FF2B5EF4-FFF2-40B4-BE49-F238E27FC236}">
                  <a16:creationId xmlns:a16="http://schemas.microsoft.com/office/drawing/2014/main" id="{821390E1-C6E7-17A7-801A-545DA4521BC0}"/>
                </a:ext>
              </a:extLst>
            </p:cNvPr>
            <p:cNvSpPr/>
            <p:nvPr/>
          </p:nvSpPr>
          <p:spPr>
            <a:xfrm rot="6659257">
              <a:off x="3271951" y="2118380"/>
              <a:ext cx="431140" cy="470334"/>
            </a:xfrm>
            <a:prstGeom prst="arc">
              <a:avLst/>
            </a:prstGeom>
            <a:ln w="28575" cap="rnd">
              <a:extLst>
                <a:ext uri="{C807C97D-BFC1-408E-A445-0C87EB9F89A2}">
                  <ask:lineSketchStyleProps xmlns:ask="http://schemas.microsoft.com/office/drawing/2018/sketchyshapes" sd="1219033472">
                    <a:custGeom>
                      <a:avLst/>
                      <a:gdLst>
                        <a:gd name="connsiteX0" fmla="*/ 215570 w 431140"/>
                        <a:gd name="connsiteY0" fmla="*/ 0 h 470334"/>
                        <a:gd name="connsiteX1" fmla="*/ 431140 w 431140"/>
                        <a:gd name="connsiteY1" fmla="*/ 235167 h 470334"/>
                        <a:gd name="connsiteX2" fmla="*/ 215570 w 431140"/>
                        <a:gd name="connsiteY2" fmla="*/ 235167 h 470334"/>
                        <a:gd name="connsiteX3" fmla="*/ 215570 w 431140"/>
                        <a:gd name="connsiteY3" fmla="*/ 0 h 470334"/>
                        <a:gd name="connsiteX0" fmla="*/ 215570 w 431140"/>
                        <a:gd name="connsiteY0" fmla="*/ 0 h 470334"/>
                        <a:gd name="connsiteX1" fmla="*/ 431140 w 431140"/>
                        <a:gd name="connsiteY1" fmla="*/ 235167 h 470334"/>
                      </a:gdLst>
                      <a:ahLst/>
                      <a:cxnLst>
                        <a:cxn ang="0">
                          <a:pos x="connsiteX0" y="connsiteY0"/>
                        </a:cxn>
                        <a:cxn ang="0">
                          <a:pos x="connsiteX1" y="connsiteY1"/>
                        </a:cxn>
                      </a:cxnLst>
                      <a:rect l="l" t="t" r="r" b="b"/>
                      <a:pathLst>
                        <a:path w="431140" h="470334" stroke="0" extrusionOk="0">
                          <a:moveTo>
                            <a:pt x="215570" y="0"/>
                          </a:moveTo>
                          <a:cubicBezTo>
                            <a:pt x="320418" y="-8764"/>
                            <a:pt x="400276" y="116872"/>
                            <a:pt x="431140" y="235167"/>
                          </a:cubicBezTo>
                          <a:cubicBezTo>
                            <a:pt x="348760" y="249835"/>
                            <a:pt x="294626" y="232511"/>
                            <a:pt x="215570" y="235167"/>
                          </a:cubicBezTo>
                          <a:cubicBezTo>
                            <a:pt x="214961" y="146645"/>
                            <a:pt x="238208" y="78916"/>
                            <a:pt x="215570" y="0"/>
                          </a:cubicBezTo>
                          <a:close/>
                        </a:path>
                        <a:path w="431140" h="470334" fill="none" extrusionOk="0">
                          <a:moveTo>
                            <a:pt x="215570" y="0"/>
                          </a:moveTo>
                          <a:cubicBezTo>
                            <a:pt x="346045" y="5456"/>
                            <a:pt x="445260" y="106963"/>
                            <a:pt x="431140" y="235167"/>
                          </a:cubicBezTo>
                        </a:path>
                      </a:pathLst>
                    </a:custGeom>
                    <ask:type>
                      <ask:lineSketchNon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867"/>
            </a:p>
          </p:txBody>
        </p:sp>
      </p:grpSp>
      <p:sp>
        <p:nvSpPr>
          <p:cNvPr id="15" name="TextBox 14">
            <a:extLst>
              <a:ext uri="{FF2B5EF4-FFF2-40B4-BE49-F238E27FC236}">
                <a16:creationId xmlns:a16="http://schemas.microsoft.com/office/drawing/2014/main" id="{DCA835F1-7523-9061-7F4B-E58F0B0F8781}"/>
              </a:ext>
            </a:extLst>
          </p:cNvPr>
          <p:cNvSpPr txBox="1"/>
          <p:nvPr/>
        </p:nvSpPr>
        <p:spPr>
          <a:xfrm>
            <a:off x="7528935" y="1007186"/>
            <a:ext cx="2632452" cy="584775"/>
          </a:xfrm>
          <a:prstGeom prst="rect">
            <a:avLst/>
          </a:prstGeom>
          <a:noFill/>
        </p:spPr>
        <p:txBody>
          <a:bodyPr wrap="none" rtlCol="0">
            <a:spAutoFit/>
          </a:bodyPr>
          <a:lstStyle/>
          <a:p>
            <a:r>
              <a:rPr lang="en-US" sz="3200" dirty="0">
                <a:solidFill>
                  <a:schemeClr val="bg1"/>
                </a:solidFill>
                <a:latin typeface="American Typewriter" panose="02090604020004020304" pitchFamily="18" charset="77"/>
              </a:rPr>
              <a:t>Crime Scene</a:t>
            </a:r>
          </a:p>
        </p:txBody>
      </p:sp>
      <p:pic>
        <p:nvPicPr>
          <p:cNvPr id="16" name="Picture 2" descr="Fingerprint Icon - Download in Glyph Style">
            <a:extLst>
              <a:ext uri="{FF2B5EF4-FFF2-40B4-BE49-F238E27FC236}">
                <a16:creationId xmlns:a16="http://schemas.microsoft.com/office/drawing/2014/main" id="{BB76612E-2376-D5A2-60EA-A74CEC79412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43430" y="2983823"/>
            <a:ext cx="529213" cy="5292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ingerprint Icon - Download in Glyph Style">
            <a:extLst>
              <a:ext uri="{FF2B5EF4-FFF2-40B4-BE49-F238E27FC236}">
                <a16:creationId xmlns:a16="http://schemas.microsoft.com/office/drawing/2014/main" id="{68250333-892D-FE5D-7A37-ECD912F489D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99570" y="4314094"/>
            <a:ext cx="529213" cy="52921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ingerprint Icon - Download in Glyph Style">
            <a:extLst>
              <a:ext uri="{FF2B5EF4-FFF2-40B4-BE49-F238E27FC236}">
                <a16:creationId xmlns:a16="http://schemas.microsoft.com/office/drawing/2014/main" id="{CB34AD4E-01F4-52DE-F9EA-09E82CEFD9D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14840" y="2899787"/>
            <a:ext cx="529213" cy="52921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9C47FAAF-7835-BBA2-28FD-A8AF0B53FD2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7131911">
            <a:off x="2384042" y="1670447"/>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1495AB6F-ED72-6AAE-004C-CA212FF2722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269436">
            <a:off x="4152731" y="2251403"/>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2726A88C-6BD9-7001-9EE6-4AD3CE9DD89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062307">
            <a:off x="4620161" y="2720777"/>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6810488B-53A6-E058-0890-33132556E26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094194">
            <a:off x="6720474" y="3415593"/>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Fingerprint with solid fill">
            <a:extLst>
              <a:ext uri="{FF2B5EF4-FFF2-40B4-BE49-F238E27FC236}">
                <a16:creationId xmlns:a16="http://schemas.microsoft.com/office/drawing/2014/main" id="{2CC88ED9-30BD-74C4-4C07-379C3A153F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358019">
            <a:off x="4520301" y="4853973"/>
            <a:ext cx="781943" cy="781943"/>
          </a:xfrm>
          <a:prstGeom prst="rect">
            <a:avLst/>
          </a:prstGeom>
        </p:spPr>
      </p:pic>
      <p:pic>
        <p:nvPicPr>
          <p:cNvPr id="26" name="Picture 4">
            <a:extLst>
              <a:ext uri="{FF2B5EF4-FFF2-40B4-BE49-F238E27FC236}">
                <a16:creationId xmlns:a16="http://schemas.microsoft.com/office/drawing/2014/main" id="{6B9E6E63-0EAF-1828-E368-F1011B26AE98}"/>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589165">
            <a:off x="8418331" y="3829354"/>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35" name="Graphic 34" descr="Fingerprint with solid fill">
            <a:extLst>
              <a:ext uri="{FF2B5EF4-FFF2-40B4-BE49-F238E27FC236}">
                <a16:creationId xmlns:a16="http://schemas.microsoft.com/office/drawing/2014/main" id="{6660BB7B-46C8-9271-128B-76B3D32819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58019">
            <a:off x="8004230" y="2958532"/>
            <a:ext cx="784410" cy="784410"/>
          </a:xfrm>
          <a:prstGeom prst="rect">
            <a:avLst/>
          </a:prstGeom>
        </p:spPr>
      </p:pic>
      <p:pic>
        <p:nvPicPr>
          <p:cNvPr id="32" name="Graphic 31" descr="Fingerprint with solid fill">
            <a:extLst>
              <a:ext uri="{FF2B5EF4-FFF2-40B4-BE49-F238E27FC236}">
                <a16:creationId xmlns:a16="http://schemas.microsoft.com/office/drawing/2014/main" id="{6956DACD-A117-0DC8-D80F-64D64EB5FB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58019">
            <a:off x="5165354" y="1044121"/>
            <a:ext cx="784410" cy="784410"/>
          </a:xfrm>
          <a:prstGeom prst="rect">
            <a:avLst/>
          </a:prstGeom>
        </p:spPr>
      </p:pic>
      <p:cxnSp>
        <p:nvCxnSpPr>
          <p:cNvPr id="34" name="Straight Connector 33">
            <a:extLst>
              <a:ext uri="{FF2B5EF4-FFF2-40B4-BE49-F238E27FC236}">
                <a16:creationId xmlns:a16="http://schemas.microsoft.com/office/drawing/2014/main" id="{0CD8A107-DD8C-592B-5759-C29328834DF6}"/>
              </a:ext>
            </a:extLst>
          </p:cNvPr>
          <p:cNvCxnSpPr>
            <a:cxnSpLocks/>
          </p:cNvCxnSpPr>
          <p:nvPr/>
        </p:nvCxnSpPr>
        <p:spPr>
          <a:xfrm flipV="1">
            <a:off x="3113971" y="3343573"/>
            <a:ext cx="5055445" cy="122796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D1721B-9A50-4EC7-D7BC-73F85D13F11D}"/>
              </a:ext>
            </a:extLst>
          </p:cNvPr>
          <p:cNvCxnSpPr>
            <a:cxnSpLocks/>
          </p:cNvCxnSpPr>
          <p:nvPr/>
        </p:nvCxnSpPr>
        <p:spPr>
          <a:xfrm>
            <a:off x="5672782" y="1855145"/>
            <a:ext cx="1510630" cy="400428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0D5415C-62BA-44AC-F1D0-AF65269D22BA}"/>
              </a:ext>
            </a:extLst>
          </p:cNvPr>
          <p:cNvSpPr txBox="1"/>
          <p:nvPr/>
        </p:nvSpPr>
        <p:spPr>
          <a:xfrm>
            <a:off x="8311117" y="2452301"/>
            <a:ext cx="697627" cy="707886"/>
          </a:xfrm>
          <a:prstGeom prst="rect">
            <a:avLst/>
          </a:prstGeom>
          <a:noFill/>
        </p:spPr>
        <p:txBody>
          <a:bodyPr wrap="none" rtlCol="0">
            <a:spAutoFit/>
          </a:bodyPr>
          <a:lstStyle/>
          <a:p>
            <a:r>
              <a:rPr lang="en-US" sz="4000" dirty="0"/>
              <a:t>❓</a:t>
            </a:r>
          </a:p>
        </p:txBody>
      </p:sp>
      <p:sp>
        <p:nvSpPr>
          <p:cNvPr id="50" name="TextBox 49">
            <a:extLst>
              <a:ext uri="{FF2B5EF4-FFF2-40B4-BE49-F238E27FC236}">
                <a16:creationId xmlns:a16="http://schemas.microsoft.com/office/drawing/2014/main" id="{AEB5168C-1388-BD6C-CE63-4B9655C427A9}"/>
              </a:ext>
            </a:extLst>
          </p:cNvPr>
          <p:cNvSpPr txBox="1"/>
          <p:nvPr/>
        </p:nvSpPr>
        <p:spPr>
          <a:xfrm>
            <a:off x="2046277" y="3915816"/>
            <a:ext cx="697627" cy="707886"/>
          </a:xfrm>
          <a:prstGeom prst="rect">
            <a:avLst/>
          </a:prstGeom>
          <a:noFill/>
        </p:spPr>
        <p:txBody>
          <a:bodyPr wrap="none" rtlCol="0">
            <a:spAutoFit/>
          </a:bodyPr>
          <a:lstStyle/>
          <a:p>
            <a:r>
              <a:rPr lang="en-US" sz="4000" dirty="0"/>
              <a:t>❓</a:t>
            </a:r>
          </a:p>
        </p:txBody>
      </p:sp>
      <p:sp>
        <p:nvSpPr>
          <p:cNvPr id="51" name="TextBox 50">
            <a:extLst>
              <a:ext uri="{FF2B5EF4-FFF2-40B4-BE49-F238E27FC236}">
                <a16:creationId xmlns:a16="http://schemas.microsoft.com/office/drawing/2014/main" id="{5776E907-7CB4-62AE-5D5E-E4A4F3E744CA}"/>
              </a:ext>
            </a:extLst>
          </p:cNvPr>
          <p:cNvSpPr txBox="1"/>
          <p:nvPr/>
        </p:nvSpPr>
        <p:spPr>
          <a:xfrm>
            <a:off x="7527420" y="5539137"/>
            <a:ext cx="697627" cy="707886"/>
          </a:xfrm>
          <a:prstGeom prst="rect">
            <a:avLst/>
          </a:prstGeom>
          <a:noFill/>
        </p:spPr>
        <p:txBody>
          <a:bodyPr wrap="none" rtlCol="0">
            <a:spAutoFit/>
          </a:bodyPr>
          <a:lstStyle/>
          <a:p>
            <a:r>
              <a:rPr lang="en-US" sz="4000" dirty="0"/>
              <a:t>❓</a:t>
            </a:r>
          </a:p>
        </p:txBody>
      </p:sp>
      <p:sp>
        <p:nvSpPr>
          <p:cNvPr id="52" name="TextBox 51">
            <a:extLst>
              <a:ext uri="{FF2B5EF4-FFF2-40B4-BE49-F238E27FC236}">
                <a16:creationId xmlns:a16="http://schemas.microsoft.com/office/drawing/2014/main" id="{B75D1B9C-A456-0EBD-A167-B562430A3589}"/>
              </a:ext>
            </a:extLst>
          </p:cNvPr>
          <p:cNvSpPr txBox="1"/>
          <p:nvPr/>
        </p:nvSpPr>
        <p:spPr>
          <a:xfrm>
            <a:off x="9025061" y="4269759"/>
            <a:ext cx="1154483" cy="379656"/>
          </a:xfrm>
          <a:prstGeom prst="rect">
            <a:avLst/>
          </a:prstGeom>
          <a:noFill/>
        </p:spPr>
        <p:txBody>
          <a:bodyPr wrap="none" rtlCol="0">
            <a:spAutoFit/>
          </a:bodyPr>
          <a:lstStyle/>
          <a:p>
            <a:r>
              <a:rPr lang="en-US" sz="1867" dirty="0">
                <a:solidFill>
                  <a:schemeClr val="bg1"/>
                </a:solidFill>
                <a:latin typeface="American Typewriter" panose="02090604020004020304" pitchFamily="18" charset="77"/>
              </a:rPr>
              <a:t>criminal</a:t>
            </a:r>
          </a:p>
        </p:txBody>
      </p:sp>
      <p:pic>
        <p:nvPicPr>
          <p:cNvPr id="53" name="Graphic 52" descr="Magnifying glass with solid fill">
            <a:extLst>
              <a:ext uri="{FF2B5EF4-FFF2-40B4-BE49-F238E27FC236}">
                <a16:creationId xmlns:a16="http://schemas.microsoft.com/office/drawing/2014/main" id="{A9BABC2C-8F1E-4486-6E6A-E2087E646E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6149549" y="4891848"/>
            <a:ext cx="1235555" cy="1235555"/>
          </a:xfrm>
          <a:prstGeom prst="rect">
            <a:avLst/>
          </a:prstGeom>
        </p:spPr>
      </p:pic>
      <p:pic>
        <p:nvPicPr>
          <p:cNvPr id="54" name="Graphic 53" descr="Magnifying glass with solid fill">
            <a:extLst>
              <a:ext uri="{FF2B5EF4-FFF2-40B4-BE49-F238E27FC236}">
                <a16:creationId xmlns:a16="http://schemas.microsoft.com/office/drawing/2014/main" id="{95600B6C-3AA1-8718-7C9D-CFF2EA84246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78531" y="2821975"/>
            <a:ext cx="1235556" cy="1235556"/>
          </a:xfrm>
          <a:prstGeom prst="rect">
            <a:avLst/>
          </a:prstGeom>
        </p:spPr>
      </p:pic>
      <p:pic>
        <p:nvPicPr>
          <p:cNvPr id="37" name="Graphic 36" descr="Footprints with solid fill">
            <a:extLst>
              <a:ext uri="{FF2B5EF4-FFF2-40B4-BE49-F238E27FC236}">
                <a16:creationId xmlns:a16="http://schemas.microsoft.com/office/drawing/2014/main" id="{87614683-230F-935A-0153-56928EA0DC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4124713">
            <a:off x="2317024" y="4174414"/>
            <a:ext cx="914400" cy="914400"/>
          </a:xfrm>
          <a:prstGeom prst="rect">
            <a:avLst/>
          </a:prstGeom>
        </p:spPr>
      </p:pic>
      <p:pic>
        <p:nvPicPr>
          <p:cNvPr id="38" name="Graphic 37" descr="Footprints with solid fill">
            <a:extLst>
              <a:ext uri="{FF2B5EF4-FFF2-40B4-BE49-F238E27FC236}">
                <a16:creationId xmlns:a16="http://schemas.microsoft.com/office/drawing/2014/main" id="{C2749429-EC4E-B54B-3E47-7A8F9EE9A3A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8315149">
            <a:off x="6892322" y="5658797"/>
            <a:ext cx="914400" cy="914400"/>
          </a:xfrm>
          <a:prstGeom prst="rect">
            <a:avLst/>
          </a:prstGeom>
        </p:spPr>
      </p:pic>
      <p:pic>
        <p:nvPicPr>
          <p:cNvPr id="39" name="Graphic 38" descr="Footprints with solid fill">
            <a:extLst>
              <a:ext uri="{FF2B5EF4-FFF2-40B4-BE49-F238E27FC236}">
                <a16:creationId xmlns:a16="http://schemas.microsoft.com/office/drawing/2014/main" id="{C5C28613-66B3-E803-711D-CB89F92FFB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7681883">
            <a:off x="7520415" y="1649449"/>
            <a:ext cx="914400" cy="914400"/>
          </a:xfrm>
          <a:prstGeom prst="rect">
            <a:avLst/>
          </a:prstGeom>
        </p:spPr>
      </p:pic>
      <p:pic>
        <p:nvPicPr>
          <p:cNvPr id="40" name="Graphic 39" descr="Footprints with solid fill">
            <a:extLst>
              <a:ext uri="{FF2B5EF4-FFF2-40B4-BE49-F238E27FC236}">
                <a16:creationId xmlns:a16="http://schemas.microsoft.com/office/drawing/2014/main" id="{D242B80E-5412-55D0-7602-AD009532C5E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9832794">
            <a:off x="5331287" y="3987925"/>
            <a:ext cx="914400" cy="914400"/>
          </a:xfrm>
          <a:prstGeom prst="rect">
            <a:avLst/>
          </a:prstGeom>
        </p:spPr>
      </p:pic>
      <p:sp>
        <p:nvSpPr>
          <p:cNvPr id="2" name="TextBox 1">
            <a:extLst>
              <a:ext uri="{FF2B5EF4-FFF2-40B4-BE49-F238E27FC236}">
                <a16:creationId xmlns:a16="http://schemas.microsoft.com/office/drawing/2014/main" id="{E78AE72F-D831-8305-0B55-83D0ED2D3F03}"/>
              </a:ext>
            </a:extLst>
          </p:cNvPr>
          <p:cNvSpPr txBox="1"/>
          <p:nvPr/>
        </p:nvSpPr>
        <p:spPr>
          <a:xfrm>
            <a:off x="5738033" y="1147365"/>
            <a:ext cx="697627" cy="707886"/>
          </a:xfrm>
          <a:prstGeom prst="rect">
            <a:avLst/>
          </a:prstGeom>
          <a:noFill/>
        </p:spPr>
        <p:txBody>
          <a:bodyPr wrap="none" rtlCol="0">
            <a:spAutoFit/>
          </a:bodyPr>
          <a:lstStyle/>
          <a:p>
            <a:r>
              <a:rPr lang="en-US" sz="4000" dirty="0"/>
              <a:t>❓</a:t>
            </a:r>
          </a:p>
        </p:txBody>
      </p:sp>
    </p:spTree>
    <p:extLst>
      <p:ext uri="{BB962C8B-B14F-4D97-AF65-F5344CB8AC3E}">
        <p14:creationId xmlns:p14="http://schemas.microsoft.com/office/powerpoint/2010/main" val="21780946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8A629CD-6778-F15F-9965-A05DDB138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334" y="533400"/>
            <a:ext cx="8297333"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16443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Google Shape;9401;p85">
            <a:extLst>
              <a:ext uri="{FF2B5EF4-FFF2-40B4-BE49-F238E27FC236}">
                <a16:creationId xmlns:a16="http://schemas.microsoft.com/office/drawing/2014/main" id="{4E33CCAD-D73A-A56B-F026-4EA2D20EAC76}"/>
              </a:ext>
            </a:extLst>
          </p:cNvPr>
          <p:cNvCxnSpPr/>
          <p:nvPr/>
        </p:nvCxnSpPr>
        <p:spPr>
          <a:xfrm>
            <a:off x="5962381" y="2400869"/>
            <a:ext cx="1210143" cy="0"/>
          </a:xfrm>
          <a:prstGeom prst="straightConnector1">
            <a:avLst/>
          </a:prstGeom>
          <a:solidFill>
            <a:schemeClr val="accent1">
              <a:lumMod val="40000"/>
              <a:lumOff val="60000"/>
            </a:schemeClr>
          </a:solidFill>
          <a:ln w="19050" cap="flat" cmpd="sng">
            <a:solidFill>
              <a:schemeClr val="accent1">
                <a:lumMod val="20000"/>
                <a:lumOff val="80000"/>
              </a:schemeClr>
            </a:solidFill>
            <a:prstDash val="solid"/>
            <a:round/>
            <a:headEnd type="oval" w="med" len="med"/>
            <a:tailEnd type="none" w="med" len="med"/>
          </a:ln>
        </p:spPr>
      </p:cxnSp>
      <p:cxnSp>
        <p:nvCxnSpPr>
          <p:cNvPr id="61" name="Google Shape;9401;p85">
            <a:extLst>
              <a:ext uri="{FF2B5EF4-FFF2-40B4-BE49-F238E27FC236}">
                <a16:creationId xmlns:a16="http://schemas.microsoft.com/office/drawing/2014/main" id="{0A415F14-0611-AF64-7093-207DF28C35E3}"/>
              </a:ext>
            </a:extLst>
          </p:cNvPr>
          <p:cNvCxnSpPr>
            <a:cxnSpLocks/>
          </p:cNvCxnSpPr>
          <p:nvPr/>
        </p:nvCxnSpPr>
        <p:spPr>
          <a:xfrm>
            <a:off x="5962379" y="4066165"/>
            <a:ext cx="1777432" cy="0"/>
          </a:xfrm>
          <a:prstGeom prst="straightConnector1">
            <a:avLst/>
          </a:prstGeom>
          <a:solidFill>
            <a:schemeClr val="accent1">
              <a:lumMod val="40000"/>
              <a:lumOff val="60000"/>
            </a:schemeClr>
          </a:solidFill>
          <a:ln w="19050" cap="flat" cmpd="sng">
            <a:solidFill>
              <a:schemeClr val="accent1">
                <a:lumMod val="60000"/>
                <a:lumOff val="40000"/>
              </a:schemeClr>
            </a:solidFill>
            <a:prstDash val="solid"/>
            <a:round/>
            <a:headEnd type="oval" w="med" len="med"/>
            <a:tailEnd type="none" w="med" len="med"/>
          </a:ln>
        </p:spPr>
      </p:cxnSp>
      <p:sp>
        <p:nvSpPr>
          <p:cNvPr id="2" name="Title 1">
            <a:extLst>
              <a:ext uri="{FF2B5EF4-FFF2-40B4-BE49-F238E27FC236}">
                <a16:creationId xmlns:a16="http://schemas.microsoft.com/office/drawing/2014/main" id="{80CCDADF-8A22-7594-9F82-BD3217D6348A}"/>
              </a:ext>
            </a:extLst>
          </p:cNvPr>
          <p:cNvSpPr>
            <a:spLocks noGrp="1"/>
          </p:cNvSpPr>
          <p:nvPr>
            <p:ph type="title"/>
          </p:nvPr>
        </p:nvSpPr>
        <p:spPr>
          <a:xfrm>
            <a:off x="714345" y="47227"/>
            <a:ext cx="10800000" cy="763600"/>
          </a:xfrm>
        </p:spPr>
        <p:txBody>
          <a:bodyPr/>
          <a:lstStyle/>
          <a:p>
            <a:r>
              <a:rPr lang="en-US" sz="4800" dirty="0">
                <a:latin typeface="Arial" panose="020B0604020202020204" pitchFamily="34" charset="0"/>
                <a:cs typeface="Arial" panose="020B0604020202020204" pitchFamily="34" charset="0"/>
              </a:rPr>
              <a:t>Trigger Emulation</a:t>
            </a:r>
          </a:p>
        </p:txBody>
      </p:sp>
      <p:grpSp>
        <p:nvGrpSpPr>
          <p:cNvPr id="46" name="Google Shape;9396;p85">
            <a:extLst>
              <a:ext uri="{FF2B5EF4-FFF2-40B4-BE49-F238E27FC236}">
                <a16:creationId xmlns:a16="http://schemas.microsoft.com/office/drawing/2014/main" id="{4D44215A-6E6B-CCD4-34E9-A903DD4986F0}"/>
              </a:ext>
            </a:extLst>
          </p:cNvPr>
          <p:cNvGrpSpPr/>
          <p:nvPr/>
        </p:nvGrpSpPr>
        <p:grpSpPr>
          <a:xfrm>
            <a:off x="5962377" y="1711473"/>
            <a:ext cx="4381763" cy="3809268"/>
            <a:chOff x="5246513" y="1210600"/>
            <a:chExt cx="3341335" cy="2904775"/>
          </a:xfrm>
        </p:grpSpPr>
        <p:sp>
          <p:nvSpPr>
            <p:cNvPr id="47" name="Google Shape;9397;p85">
              <a:extLst>
                <a:ext uri="{FF2B5EF4-FFF2-40B4-BE49-F238E27FC236}">
                  <a16:creationId xmlns:a16="http://schemas.microsoft.com/office/drawing/2014/main" id="{DCDA46E0-3B53-C3DF-1FD9-D061477A7B66}"/>
                </a:ext>
              </a:extLst>
            </p:cNvPr>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solidFill>
              <a:schemeClr val="accent1">
                <a:lumMod val="20000"/>
                <a:lumOff val="80000"/>
              </a:schemeClr>
            </a:solidFill>
            <a:ln>
              <a:solidFill>
                <a:schemeClr val="accent1">
                  <a:lumMod val="20000"/>
                  <a:lumOff val="80000"/>
                </a:schemeClr>
              </a:solidFill>
            </a:ln>
          </p:spPr>
          <p:txBody>
            <a:bodyPr spcFirstLastPara="1" wrap="square" lIns="121900" tIns="121900" rIns="121900" bIns="121900" anchor="ctr" anchorCtr="0">
              <a:noAutofit/>
            </a:bodyPr>
            <a:lstStyle/>
            <a:p>
              <a:endParaRPr sz="1867"/>
            </a:p>
          </p:txBody>
        </p:sp>
        <p:sp>
          <p:nvSpPr>
            <p:cNvPr id="48" name="Google Shape;9398;p85">
              <a:extLst>
                <a:ext uri="{FF2B5EF4-FFF2-40B4-BE49-F238E27FC236}">
                  <a16:creationId xmlns:a16="http://schemas.microsoft.com/office/drawing/2014/main" id="{D8CA1B93-2246-23BE-A1DD-EC5ABA23D002}"/>
                </a:ext>
              </a:extLst>
            </p:cNvPr>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solidFill>
              <a:schemeClr val="accent1">
                <a:lumMod val="40000"/>
                <a:lumOff val="60000"/>
              </a:schemeClr>
            </a:solidFill>
            <a:ln>
              <a:solidFill>
                <a:schemeClr val="accent1">
                  <a:lumMod val="40000"/>
                  <a:lumOff val="60000"/>
                </a:schemeClr>
              </a:solidFill>
            </a:ln>
          </p:spPr>
          <p:txBody>
            <a:bodyPr spcFirstLastPara="1" wrap="square" lIns="121900" tIns="121900" rIns="121900" bIns="121900" anchor="ctr" anchorCtr="0">
              <a:noAutofit/>
            </a:bodyPr>
            <a:lstStyle/>
            <a:p>
              <a:endParaRPr sz="1867"/>
            </a:p>
          </p:txBody>
        </p:sp>
        <p:sp>
          <p:nvSpPr>
            <p:cNvPr id="49" name="Google Shape;9399;p85">
              <a:extLst>
                <a:ext uri="{FF2B5EF4-FFF2-40B4-BE49-F238E27FC236}">
                  <a16:creationId xmlns:a16="http://schemas.microsoft.com/office/drawing/2014/main" id="{813AFBF8-2229-0779-A49F-3972DBD015ED}"/>
                </a:ext>
              </a:extLst>
            </p:cNvPr>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solidFill>
              <a:schemeClr val="accent1">
                <a:lumMod val="60000"/>
                <a:lumOff val="40000"/>
              </a:schemeClr>
            </a:solidFill>
            <a:ln>
              <a:solidFill>
                <a:schemeClr val="accent1">
                  <a:lumMod val="60000"/>
                  <a:lumOff val="40000"/>
                </a:schemeClr>
              </a:solidFill>
            </a:ln>
          </p:spPr>
          <p:txBody>
            <a:bodyPr spcFirstLastPara="1" wrap="square" lIns="121900" tIns="121900" rIns="121900" bIns="121900" anchor="ctr" anchorCtr="0">
              <a:noAutofit/>
            </a:bodyPr>
            <a:lstStyle/>
            <a:p>
              <a:endParaRPr sz="1867"/>
            </a:p>
          </p:txBody>
        </p:sp>
        <p:sp>
          <p:nvSpPr>
            <p:cNvPr id="50" name="Google Shape;9400;p85">
              <a:extLst>
                <a:ext uri="{FF2B5EF4-FFF2-40B4-BE49-F238E27FC236}">
                  <a16:creationId xmlns:a16="http://schemas.microsoft.com/office/drawing/2014/main" id="{DD12FDA6-B9B7-A981-4B33-1A12CF5270F1}"/>
                </a:ext>
              </a:extLst>
            </p:cNvPr>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solidFill>
              <a:schemeClr val="accent1"/>
            </a:solidFill>
            <a:ln>
              <a:solidFill>
                <a:schemeClr val="accent1"/>
              </a:solidFill>
            </a:ln>
          </p:spPr>
          <p:txBody>
            <a:bodyPr spcFirstLastPara="1" wrap="square" lIns="121900" tIns="121900" rIns="121900" bIns="121900" anchor="ctr" anchorCtr="0">
              <a:noAutofit/>
            </a:bodyPr>
            <a:lstStyle/>
            <a:p>
              <a:endParaRPr sz="1867"/>
            </a:p>
          </p:txBody>
        </p:sp>
        <p:cxnSp>
          <p:nvCxnSpPr>
            <p:cNvPr id="51" name="Google Shape;9401;p85">
              <a:extLst>
                <a:ext uri="{FF2B5EF4-FFF2-40B4-BE49-F238E27FC236}">
                  <a16:creationId xmlns:a16="http://schemas.microsoft.com/office/drawing/2014/main" id="{DAA47F4C-4B50-3567-04E5-2E2F8C9EAF0D}"/>
                </a:ext>
              </a:extLst>
            </p:cNvPr>
            <p:cNvCxnSpPr/>
            <p:nvPr/>
          </p:nvCxnSpPr>
          <p:spPr>
            <a:xfrm>
              <a:off x="5249100" y="2382654"/>
              <a:ext cx="922800" cy="0"/>
            </a:xfrm>
            <a:prstGeom prst="straightConnector1">
              <a:avLst/>
            </a:prstGeom>
            <a:solidFill>
              <a:schemeClr val="accent1">
                <a:lumMod val="40000"/>
                <a:lumOff val="60000"/>
              </a:schemeClr>
            </a:solidFill>
            <a:ln w="19050" cap="flat" cmpd="sng">
              <a:solidFill>
                <a:schemeClr val="accent1">
                  <a:lumMod val="40000"/>
                  <a:lumOff val="60000"/>
                </a:schemeClr>
              </a:solidFill>
              <a:prstDash val="solid"/>
              <a:round/>
              <a:headEnd type="oval" w="med" len="med"/>
              <a:tailEnd type="none" w="med" len="med"/>
            </a:ln>
          </p:spPr>
        </p:cxnSp>
        <p:cxnSp>
          <p:nvCxnSpPr>
            <p:cNvPr id="54" name="Google Shape;9404;p85">
              <a:extLst>
                <a:ext uri="{FF2B5EF4-FFF2-40B4-BE49-F238E27FC236}">
                  <a16:creationId xmlns:a16="http://schemas.microsoft.com/office/drawing/2014/main" id="{419A5826-3956-0CA6-5026-88B4CC22A71D}"/>
                </a:ext>
              </a:extLst>
            </p:cNvPr>
            <p:cNvCxnSpPr>
              <a:cxnSpLocks/>
            </p:cNvCxnSpPr>
            <p:nvPr/>
          </p:nvCxnSpPr>
          <p:spPr>
            <a:xfrm>
              <a:off x="5246513" y="3630350"/>
              <a:ext cx="1463575" cy="0"/>
            </a:xfrm>
            <a:prstGeom prst="straightConnector1">
              <a:avLst/>
            </a:prstGeom>
            <a:solidFill>
              <a:schemeClr val="accent1"/>
            </a:solidFill>
            <a:ln w="19050" cap="flat" cmpd="sng">
              <a:solidFill>
                <a:schemeClr val="accent1"/>
              </a:solidFill>
              <a:prstDash val="solid"/>
              <a:round/>
              <a:headEnd type="oval" w="med" len="med"/>
              <a:tailEnd type="none" w="med" len="med"/>
            </a:ln>
          </p:spPr>
        </p:cxnSp>
        <p:sp>
          <p:nvSpPr>
            <p:cNvPr id="55" name="Google Shape;9405;p85">
              <a:extLst>
                <a:ext uri="{FF2B5EF4-FFF2-40B4-BE49-F238E27FC236}">
                  <a16:creationId xmlns:a16="http://schemas.microsoft.com/office/drawing/2014/main" id="{C80B920E-E016-94F7-612E-72139F3E95A1}"/>
                </a:ext>
              </a:extLst>
            </p:cNvPr>
            <p:cNvSpPr/>
            <p:nvPr/>
          </p:nvSpPr>
          <p:spPr>
            <a:xfrm>
              <a:off x="6601902" y="3690575"/>
              <a:ext cx="566400" cy="424800"/>
            </a:xfrm>
            <a:prstGeom prst="downArrow">
              <a:avLst>
                <a:gd name="adj1" fmla="val 50000"/>
                <a:gd name="adj2" fmla="val 50000"/>
              </a:avLst>
            </a:prstGeom>
            <a:solidFill>
              <a:schemeClr val="accent1"/>
            </a:solidFill>
            <a:ln>
              <a:noFill/>
            </a:ln>
          </p:spPr>
          <p:txBody>
            <a:bodyPr spcFirstLastPara="1" wrap="square" lIns="121900" tIns="121900" rIns="121900" bIns="121900" anchor="ctr" anchorCtr="0">
              <a:noAutofit/>
            </a:bodyPr>
            <a:lstStyle/>
            <a:p>
              <a:endParaRPr sz="1867"/>
            </a:p>
          </p:txBody>
        </p:sp>
      </p:grpSp>
      <p:sp>
        <p:nvSpPr>
          <p:cNvPr id="56" name="Google Shape;9425;p85">
            <a:extLst>
              <a:ext uri="{FF2B5EF4-FFF2-40B4-BE49-F238E27FC236}">
                <a16:creationId xmlns:a16="http://schemas.microsoft.com/office/drawing/2014/main" id="{E1803812-084C-4C4F-BE47-19BD63DC66CB}"/>
              </a:ext>
            </a:extLst>
          </p:cNvPr>
          <p:cNvSpPr/>
          <p:nvPr/>
        </p:nvSpPr>
        <p:spPr>
          <a:xfrm flipH="1">
            <a:off x="2292943" y="4629034"/>
            <a:ext cx="3554008" cy="561313"/>
          </a:xfrm>
          <a:custGeom>
            <a:avLst/>
            <a:gdLst/>
            <a:ahLst/>
            <a:cxnLst/>
            <a:rect l="l" t="t" r="r" b="b"/>
            <a:pathLst>
              <a:path w="35124" h="7846" extrusionOk="0">
                <a:moveTo>
                  <a:pt x="0" y="1"/>
                </a:moveTo>
                <a:lnTo>
                  <a:pt x="0" y="7845"/>
                </a:lnTo>
                <a:lnTo>
                  <a:pt x="35123" y="7845"/>
                </a:lnTo>
                <a:lnTo>
                  <a:pt x="35123" y="1"/>
                </a:lnTo>
                <a:close/>
              </a:path>
            </a:pathLst>
          </a:custGeom>
          <a:solidFill>
            <a:schemeClr val="accent1"/>
          </a:solidFill>
          <a:ln>
            <a:noFill/>
          </a:ln>
        </p:spPr>
        <p:txBody>
          <a:bodyPr spcFirstLastPara="1" wrap="square" lIns="121900" tIns="121900" rIns="121900" bIns="121900" anchor="ctr" anchorCtr="0">
            <a:noAutofit/>
          </a:bodyPr>
          <a:lstStyle/>
          <a:p>
            <a:r>
              <a:rPr lang="en-US" sz="1867" dirty="0"/>
              <a:t>Level 4: 10 sensors detect light</a:t>
            </a:r>
            <a:endParaRPr sz="1867" dirty="0"/>
          </a:p>
        </p:txBody>
      </p:sp>
      <p:sp>
        <p:nvSpPr>
          <p:cNvPr id="57" name="Google Shape;9420;p85">
            <a:extLst>
              <a:ext uri="{FF2B5EF4-FFF2-40B4-BE49-F238E27FC236}">
                <a16:creationId xmlns:a16="http://schemas.microsoft.com/office/drawing/2014/main" id="{CE0AAD3C-4A54-0189-EB36-ECF13CF4D6D1}"/>
              </a:ext>
            </a:extLst>
          </p:cNvPr>
          <p:cNvSpPr/>
          <p:nvPr/>
        </p:nvSpPr>
        <p:spPr>
          <a:xfrm flipH="1">
            <a:off x="2292942" y="3798429"/>
            <a:ext cx="3554009" cy="561313"/>
          </a:xfrm>
          <a:custGeom>
            <a:avLst/>
            <a:gdLst/>
            <a:ahLst/>
            <a:cxnLst/>
            <a:rect l="l" t="t" r="r" b="b"/>
            <a:pathLst>
              <a:path w="35124" h="7847" extrusionOk="0">
                <a:moveTo>
                  <a:pt x="0" y="1"/>
                </a:moveTo>
                <a:lnTo>
                  <a:pt x="0" y="7847"/>
                </a:lnTo>
                <a:lnTo>
                  <a:pt x="35123" y="7847"/>
                </a:lnTo>
                <a:lnTo>
                  <a:pt x="35123" y="1"/>
                </a:ln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r>
              <a:rPr lang="en-US" sz="1867" dirty="0"/>
              <a:t>Level 3: 5 sensors detect light</a:t>
            </a:r>
            <a:endParaRPr sz="1867" dirty="0"/>
          </a:p>
        </p:txBody>
      </p:sp>
      <p:sp>
        <p:nvSpPr>
          <p:cNvPr id="58" name="Google Shape;9415;p85">
            <a:extLst>
              <a:ext uri="{FF2B5EF4-FFF2-40B4-BE49-F238E27FC236}">
                <a16:creationId xmlns:a16="http://schemas.microsoft.com/office/drawing/2014/main" id="{B976A6FF-C760-5564-3AF4-236EFF1558B4}"/>
              </a:ext>
            </a:extLst>
          </p:cNvPr>
          <p:cNvSpPr/>
          <p:nvPr/>
        </p:nvSpPr>
        <p:spPr>
          <a:xfrm flipH="1">
            <a:off x="2292942" y="2967825"/>
            <a:ext cx="3554009" cy="561313"/>
          </a:xfrm>
          <a:custGeom>
            <a:avLst/>
            <a:gdLst/>
            <a:ahLst/>
            <a:cxnLst/>
            <a:rect l="l" t="t" r="r" b="b"/>
            <a:pathLst>
              <a:path w="35124" h="7846" extrusionOk="0">
                <a:moveTo>
                  <a:pt x="0" y="1"/>
                </a:moveTo>
                <a:lnTo>
                  <a:pt x="0" y="7845"/>
                </a:lnTo>
                <a:lnTo>
                  <a:pt x="35123" y="7845"/>
                </a:lnTo>
                <a:lnTo>
                  <a:pt x="35123" y="1"/>
                </a:lnTo>
                <a:close/>
              </a:path>
            </a:pathLst>
          </a:custGeom>
          <a:solidFill>
            <a:schemeClr val="accent1">
              <a:lumMod val="40000"/>
              <a:lumOff val="60000"/>
            </a:schemeClr>
          </a:solidFill>
          <a:ln>
            <a:noFill/>
          </a:ln>
        </p:spPr>
        <p:txBody>
          <a:bodyPr spcFirstLastPara="1" wrap="square" lIns="121900" tIns="121900" rIns="121900" bIns="121900" anchor="ctr" anchorCtr="0">
            <a:noAutofit/>
          </a:bodyPr>
          <a:lstStyle/>
          <a:p>
            <a:r>
              <a:rPr lang="en-US" sz="1867" dirty="0"/>
              <a:t>Level 2: 3 sensors detect light</a:t>
            </a:r>
            <a:endParaRPr sz="1867" dirty="0"/>
          </a:p>
        </p:txBody>
      </p:sp>
      <p:sp>
        <p:nvSpPr>
          <p:cNvPr id="59" name="Google Shape;9410;p85">
            <a:extLst>
              <a:ext uri="{FF2B5EF4-FFF2-40B4-BE49-F238E27FC236}">
                <a16:creationId xmlns:a16="http://schemas.microsoft.com/office/drawing/2014/main" id="{770262EF-E47D-C09B-F9FD-6387AFB1CA44}"/>
              </a:ext>
            </a:extLst>
          </p:cNvPr>
          <p:cNvSpPr/>
          <p:nvPr/>
        </p:nvSpPr>
        <p:spPr>
          <a:xfrm flipH="1">
            <a:off x="2292942" y="2137220"/>
            <a:ext cx="3554013" cy="561313"/>
          </a:xfrm>
          <a:custGeom>
            <a:avLst/>
            <a:gdLst/>
            <a:ahLst/>
            <a:cxnLst/>
            <a:rect l="l" t="t" r="r" b="b"/>
            <a:pathLst>
              <a:path w="35124" h="7847" extrusionOk="0">
                <a:moveTo>
                  <a:pt x="0" y="1"/>
                </a:moveTo>
                <a:lnTo>
                  <a:pt x="0" y="7847"/>
                </a:lnTo>
                <a:lnTo>
                  <a:pt x="35123" y="7847"/>
                </a:lnTo>
                <a:lnTo>
                  <a:pt x="35123" y="1"/>
                </a:lnTo>
                <a:close/>
              </a:path>
            </a:pathLst>
          </a:custGeom>
          <a:solidFill>
            <a:schemeClr val="accent1">
              <a:lumMod val="20000"/>
              <a:lumOff val="80000"/>
            </a:schemeClr>
          </a:solidFill>
          <a:ln>
            <a:noFill/>
          </a:ln>
        </p:spPr>
        <p:txBody>
          <a:bodyPr spcFirstLastPara="1" wrap="square" lIns="121900" tIns="121900" rIns="121900" bIns="121900" anchor="ctr" anchorCtr="0">
            <a:noAutofit/>
          </a:bodyPr>
          <a:lstStyle/>
          <a:p>
            <a:r>
              <a:rPr lang="en-US" sz="1867" dirty="0"/>
              <a:t>Level 1: 1 sensor detects light</a:t>
            </a:r>
            <a:endParaRPr sz="1867" dirty="0"/>
          </a:p>
        </p:txBody>
      </p:sp>
    </p:spTree>
    <p:extLst>
      <p:ext uri="{BB962C8B-B14F-4D97-AF65-F5344CB8AC3E}">
        <p14:creationId xmlns:p14="http://schemas.microsoft.com/office/powerpoint/2010/main" val="198749142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oogle Shape;9624;p86">
            <a:extLst>
              <a:ext uri="{FF2B5EF4-FFF2-40B4-BE49-F238E27FC236}">
                <a16:creationId xmlns:a16="http://schemas.microsoft.com/office/drawing/2014/main" id="{54EA43A9-757D-953D-E2A2-8C3FD61F10AB}"/>
              </a:ext>
            </a:extLst>
          </p:cNvPr>
          <p:cNvGrpSpPr/>
          <p:nvPr/>
        </p:nvGrpSpPr>
        <p:grpSpPr>
          <a:xfrm>
            <a:off x="2571462" y="5451026"/>
            <a:ext cx="1230041" cy="1274657"/>
            <a:chOff x="3357325" y="2093500"/>
            <a:chExt cx="311525" cy="322825"/>
          </a:xfrm>
          <a:solidFill>
            <a:schemeClr val="accent1"/>
          </a:solidFill>
        </p:grpSpPr>
        <p:sp>
          <p:nvSpPr>
            <p:cNvPr id="28" name="Google Shape;9625;p86">
              <a:extLst>
                <a:ext uri="{FF2B5EF4-FFF2-40B4-BE49-F238E27FC236}">
                  <a16:creationId xmlns:a16="http://schemas.microsoft.com/office/drawing/2014/main" id="{4A91364C-AB25-B04E-CE92-D31B14A49C2F}"/>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lumMod val="40000"/>
                <a:lumOff val="60000"/>
              </a:schemeClr>
            </a:solidFill>
            <a:ln>
              <a:noFill/>
            </a:ln>
          </p:spPr>
          <p:txBody>
            <a:bodyPr spcFirstLastPara="1" wrap="square" lIns="121900" tIns="121900" rIns="121900" bIns="121900" anchor="ctr" anchorCtr="0">
              <a:noAutofit/>
            </a:bodyPr>
            <a:lstStyle/>
            <a:p>
              <a:endParaRPr sz="1867" dirty="0">
                <a:solidFill>
                  <a:srgbClr val="435D74"/>
                </a:solidFill>
              </a:endParaRPr>
            </a:p>
          </p:txBody>
        </p:sp>
        <p:sp>
          <p:nvSpPr>
            <p:cNvPr id="29" name="Google Shape;9626;p86">
              <a:extLst>
                <a:ext uri="{FF2B5EF4-FFF2-40B4-BE49-F238E27FC236}">
                  <a16:creationId xmlns:a16="http://schemas.microsoft.com/office/drawing/2014/main" id="{4F605FEB-1AEF-0D99-8E7E-AC425846BD00}"/>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30" name="Google Shape;9627;p86">
              <a:extLst>
                <a:ext uri="{FF2B5EF4-FFF2-40B4-BE49-F238E27FC236}">
                  <a16:creationId xmlns:a16="http://schemas.microsoft.com/office/drawing/2014/main" id="{ADAF0598-1DD6-5727-068F-C4C7C1F77DBD}"/>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grpFill/>
            <a:ln>
              <a:noFill/>
            </a:ln>
          </p:spPr>
          <p:txBody>
            <a:bodyPr spcFirstLastPara="1" wrap="square" lIns="121900" tIns="121900" rIns="121900" bIns="121900" anchor="ctr" anchorCtr="0">
              <a:noAutofit/>
            </a:bodyPr>
            <a:lstStyle/>
            <a:p>
              <a:endParaRPr sz="1867">
                <a:solidFill>
                  <a:srgbClr val="435D74"/>
                </a:solidFill>
              </a:endParaRPr>
            </a:p>
          </p:txBody>
        </p:sp>
      </p:grpSp>
      <p:grpSp>
        <p:nvGrpSpPr>
          <p:cNvPr id="35" name="Google Shape;9624;p86">
            <a:extLst>
              <a:ext uri="{FF2B5EF4-FFF2-40B4-BE49-F238E27FC236}">
                <a16:creationId xmlns:a16="http://schemas.microsoft.com/office/drawing/2014/main" id="{01F11322-88E2-21C7-F975-219C12C024D1}"/>
              </a:ext>
            </a:extLst>
          </p:cNvPr>
          <p:cNvGrpSpPr/>
          <p:nvPr/>
        </p:nvGrpSpPr>
        <p:grpSpPr>
          <a:xfrm flipH="1">
            <a:off x="7736839" y="5453962"/>
            <a:ext cx="1207055" cy="1274657"/>
            <a:chOff x="3357325" y="2093500"/>
            <a:chExt cx="311525" cy="322825"/>
          </a:xfrm>
          <a:solidFill>
            <a:schemeClr val="accent1"/>
          </a:solidFill>
        </p:grpSpPr>
        <p:sp>
          <p:nvSpPr>
            <p:cNvPr id="36" name="Google Shape;9625;p86">
              <a:extLst>
                <a:ext uri="{FF2B5EF4-FFF2-40B4-BE49-F238E27FC236}">
                  <a16:creationId xmlns:a16="http://schemas.microsoft.com/office/drawing/2014/main" id="{D9E87127-3978-A836-8AF5-F7FEE88BBEE4}"/>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lumMod val="40000"/>
                <a:lumOff val="60000"/>
              </a:schemeClr>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37" name="Google Shape;9626;p86">
              <a:extLst>
                <a:ext uri="{FF2B5EF4-FFF2-40B4-BE49-F238E27FC236}">
                  <a16:creationId xmlns:a16="http://schemas.microsoft.com/office/drawing/2014/main" id="{8F92F914-449F-FE9A-24E6-BAB16006953D}"/>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38" name="Google Shape;9627;p86">
              <a:extLst>
                <a:ext uri="{FF2B5EF4-FFF2-40B4-BE49-F238E27FC236}">
                  <a16:creationId xmlns:a16="http://schemas.microsoft.com/office/drawing/2014/main" id="{2C2AE69C-97D4-DB1C-C936-A45E217FAB72}"/>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grpFill/>
            <a:ln>
              <a:noFill/>
            </a:ln>
          </p:spPr>
          <p:txBody>
            <a:bodyPr spcFirstLastPara="1" wrap="square" lIns="121900" tIns="121900" rIns="121900" bIns="121900" anchor="ctr" anchorCtr="0">
              <a:noAutofit/>
            </a:bodyPr>
            <a:lstStyle/>
            <a:p>
              <a:endParaRPr sz="1867">
                <a:solidFill>
                  <a:srgbClr val="435D74"/>
                </a:solidFill>
              </a:endParaRPr>
            </a:p>
          </p:txBody>
        </p:sp>
      </p:grpSp>
      <p:sp>
        <p:nvSpPr>
          <p:cNvPr id="40" name="Title 1">
            <a:extLst>
              <a:ext uri="{FF2B5EF4-FFF2-40B4-BE49-F238E27FC236}">
                <a16:creationId xmlns:a16="http://schemas.microsoft.com/office/drawing/2014/main" id="{8526712B-F470-FE49-9E75-B26536D7E73E}"/>
              </a:ext>
            </a:extLst>
          </p:cNvPr>
          <p:cNvSpPr>
            <a:spLocks noGrp="1"/>
          </p:cNvSpPr>
          <p:nvPr>
            <p:ph type="title"/>
          </p:nvPr>
        </p:nvSpPr>
        <p:spPr>
          <a:xfrm>
            <a:off x="714345" y="47227"/>
            <a:ext cx="10800000" cy="763600"/>
          </a:xfrm>
        </p:spPr>
        <p:txBody>
          <a:bodyPr/>
          <a:lstStyle/>
          <a:p>
            <a:r>
              <a:rPr lang="en-US" sz="4800" dirty="0">
                <a:latin typeface="Arial" panose="020B0604020202020204" pitchFamily="34" charset="0"/>
                <a:cs typeface="Arial" panose="020B0604020202020204" pitchFamily="34" charset="0"/>
              </a:rPr>
              <a:t>Trigger Emulation</a:t>
            </a:r>
          </a:p>
        </p:txBody>
      </p:sp>
      <p:sp>
        <p:nvSpPr>
          <p:cNvPr id="41" name="TextBox 40">
            <a:extLst>
              <a:ext uri="{FF2B5EF4-FFF2-40B4-BE49-F238E27FC236}">
                <a16:creationId xmlns:a16="http://schemas.microsoft.com/office/drawing/2014/main" id="{AC7E20AD-96C1-2185-FF25-AA0B6A9212C1}"/>
              </a:ext>
            </a:extLst>
          </p:cNvPr>
          <p:cNvSpPr txBox="1"/>
          <p:nvPr/>
        </p:nvSpPr>
        <p:spPr>
          <a:xfrm>
            <a:off x="1429768" y="4401526"/>
            <a:ext cx="3785011" cy="584775"/>
          </a:xfrm>
          <a:prstGeom prst="rect">
            <a:avLst/>
          </a:prstGeom>
          <a:noFill/>
        </p:spPr>
        <p:txBody>
          <a:bodyPr wrap="none" rtlCol="0">
            <a:spAutoFit/>
          </a:bodyPr>
          <a:lstStyle/>
          <a:p>
            <a:r>
              <a:rPr lang="en-US" sz="3200" dirty="0"/>
              <a:t>Maximize Efficiency</a:t>
            </a:r>
          </a:p>
        </p:txBody>
      </p:sp>
      <p:sp>
        <p:nvSpPr>
          <p:cNvPr id="42" name="TextBox 41">
            <a:extLst>
              <a:ext uri="{FF2B5EF4-FFF2-40B4-BE49-F238E27FC236}">
                <a16:creationId xmlns:a16="http://schemas.microsoft.com/office/drawing/2014/main" id="{0E25E357-6216-1AC6-CBD2-233E71BF9381}"/>
              </a:ext>
            </a:extLst>
          </p:cNvPr>
          <p:cNvSpPr txBox="1"/>
          <p:nvPr/>
        </p:nvSpPr>
        <p:spPr>
          <a:xfrm>
            <a:off x="6251105" y="4401525"/>
            <a:ext cx="4102405" cy="584775"/>
          </a:xfrm>
          <a:prstGeom prst="rect">
            <a:avLst/>
          </a:prstGeom>
          <a:noFill/>
        </p:spPr>
        <p:txBody>
          <a:bodyPr wrap="none" rtlCol="0">
            <a:spAutoFit/>
          </a:bodyPr>
          <a:lstStyle/>
          <a:p>
            <a:r>
              <a:rPr lang="en-US" sz="3200" dirty="0"/>
              <a:t>Minimize Background</a:t>
            </a:r>
          </a:p>
        </p:txBody>
      </p:sp>
      <p:pic>
        <p:nvPicPr>
          <p:cNvPr id="44" name="Graphic 43" descr="Arrow: Slight curve with solid fill">
            <a:extLst>
              <a:ext uri="{FF2B5EF4-FFF2-40B4-BE49-F238E27FC236}">
                <a16:creationId xmlns:a16="http://schemas.microsoft.com/office/drawing/2014/main" id="{602EB07C-E092-7A0A-C188-5691B2892C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800000">
            <a:off x="2281617" y="5004391"/>
            <a:ext cx="1219200" cy="893268"/>
          </a:xfrm>
          <a:prstGeom prst="rect">
            <a:avLst/>
          </a:prstGeom>
        </p:spPr>
      </p:pic>
      <p:pic>
        <p:nvPicPr>
          <p:cNvPr id="45" name="Graphic 44" descr="Arrow: Slight curve with solid fill">
            <a:extLst>
              <a:ext uri="{FF2B5EF4-FFF2-40B4-BE49-F238E27FC236}">
                <a16:creationId xmlns:a16="http://schemas.microsoft.com/office/drawing/2014/main" id="{862839FC-4C95-10A4-15D9-DF5C0202BA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00000">
            <a:off x="7894356" y="4924939"/>
            <a:ext cx="1219200" cy="893268"/>
          </a:xfrm>
          <a:prstGeom prst="rect">
            <a:avLst/>
          </a:prstGeom>
        </p:spPr>
      </p:pic>
      <p:cxnSp>
        <p:nvCxnSpPr>
          <p:cNvPr id="47" name="Google Shape;9401;p85">
            <a:extLst>
              <a:ext uri="{FF2B5EF4-FFF2-40B4-BE49-F238E27FC236}">
                <a16:creationId xmlns:a16="http://schemas.microsoft.com/office/drawing/2014/main" id="{47F67F0E-D5D5-C1CD-24A0-589C82A71A56}"/>
              </a:ext>
            </a:extLst>
          </p:cNvPr>
          <p:cNvCxnSpPr>
            <a:cxnSpLocks/>
          </p:cNvCxnSpPr>
          <p:nvPr/>
        </p:nvCxnSpPr>
        <p:spPr>
          <a:xfrm>
            <a:off x="5962379" y="4066165"/>
            <a:ext cx="1777432" cy="0"/>
          </a:xfrm>
          <a:prstGeom prst="straightConnector1">
            <a:avLst/>
          </a:prstGeom>
          <a:solidFill>
            <a:schemeClr val="accent1">
              <a:lumMod val="40000"/>
              <a:lumOff val="60000"/>
            </a:schemeClr>
          </a:solidFill>
          <a:ln w="19050" cap="flat" cmpd="sng">
            <a:solidFill>
              <a:schemeClr val="accent1">
                <a:lumMod val="60000"/>
                <a:lumOff val="40000"/>
              </a:schemeClr>
            </a:solidFill>
            <a:prstDash val="solid"/>
            <a:round/>
            <a:headEnd type="oval" w="med" len="med"/>
            <a:tailEnd type="none" w="med" len="med"/>
          </a:ln>
        </p:spPr>
      </p:cxnSp>
      <p:sp>
        <p:nvSpPr>
          <p:cNvPr id="48" name="Google Shape;9420;p85">
            <a:extLst>
              <a:ext uri="{FF2B5EF4-FFF2-40B4-BE49-F238E27FC236}">
                <a16:creationId xmlns:a16="http://schemas.microsoft.com/office/drawing/2014/main" id="{ED41C405-25AE-2829-6D49-1E52ADC98D4F}"/>
              </a:ext>
            </a:extLst>
          </p:cNvPr>
          <p:cNvSpPr/>
          <p:nvPr/>
        </p:nvSpPr>
        <p:spPr>
          <a:xfrm flipH="1">
            <a:off x="2292942" y="3798429"/>
            <a:ext cx="3554009" cy="561313"/>
          </a:xfrm>
          <a:custGeom>
            <a:avLst/>
            <a:gdLst/>
            <a:ahLst/>
            <a:cxnLst/>
            <a:rect l="l" t="t" r="r" b="b"/>
            <a:pathLst>
              <a:path w="35124" h="7847" extrusionOk="0">
                <a:moveTo>
                  <a:pt x="0" y="1"/>
                </a:moveTo>
                <a:lnTo>
                  <a:pt x="0" y="7847"/>
                </a:lnTo>
                <a:lnTo>
                  <a:pt x="35123" y="7847"/>
                </a:lnTo>
                <a:lnTo>
                  <a:pt x="35123" y="1"/>
                </a:ln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r>
              <a:rPr lang="en-US" sz="1867" dirty="0"/>
              <a:t>Level 3: 5 sensors detect light</a:t>
            </a:r>
            <a:endParaRPr sz="1867" dirty="0"/>
          </a:p>
        </p:txBody>
      </p:sp>
      <p:sp>
        <p:nvSpPr>
          <p:cNvPr id="49" name="Google Shape;9399;p85">
            <a:extLst>
              <a:ext uri="{FF2B5EF4-FFF2-40B4-BE49-F238E27FC236}">
                <a16:creationId xmlns:a16="http://schemas.microsoft.com/office/drawing/2014/main" id="{A3274D9B-FB30-6E6E-24AE-6973C4EE4281}"/>
              </a:ext>
            </a:extLst>
          </p:cNvPr>
          <p:cNvSpPr/>
          <p:nvPr/>
        </p:nvSpPr>
        <p:spPr>
          <a:xfrm>
            <a:off x="7036145" y="3383737"/>
            <a:ext cx="2280975" cy="829383"/>
          </a:xfrm>
          <a:custGeom>
            <a:avLst/>
            <a:gdLst/>
            <a:ahLst/>
            <a:cxnLst/>
            <a:rect l="l" t="t" r="r" b="b"/>
            <a:pathLst>
              <a:path w="65618" h="25298" extrusionOk="0">
                <a:moveTo>
                  <a:pt x="1" y="0"/>
                </a:moveTo>
                <a:lnTo>
                  <a:pt x="14417" y="25297"/>
                </a:lnTo>
                <a:lnTo>
                  <a:pt x="50887" y="25297"/>
                </a:lnTo>
                <a:lnTo>
                  <a:pt x="65617" y="0"/>
                </a:lnTo>
                <a:close/>
              </a:path>
            </a:pathLst>
          </a:custGeom>
          <a:solidFill>
            <a:schemeClr val="accent1">
              <a:lumMod val="60000"/>
              <a:lumOff val="40000"/>
            </a:schemeClr>
          </a:solidFill>
          <a:ln>
            <a:solidFill>
              <a:schemeClr val="accent1">
                <a:lumMod val="60000"/>
                <a:lumOff val="40000"/>
              </a:schemeClr>
            </a:solidFill>
          </a:ln>
        </p:spPr>
        <p:txBody>
          <a:bodyPr spcFirstLastPara="1" wrap="square" lIns="121900" tIns="121900" rIns="121900" bIns="121900" anchor="ctr" anchorCtr="0">
            <a:noAutofit/>
          </a:bodyPr>
          <a:lstStyle/>
          <a:p>
            <a:endParaRPr sz="1867"/>
          </a:p>
        </p:txBody>
      </p:sp>
    </p:spTree>
    <p:extLst>
      <p:ext uri="{BB962C8B-B14F-4D97-AF65-F5344CB8AC3E}">
        <p14:creationId xmlns:p14="http://schemas.microsoft.com/office/powerpoint/2010/main" val="210080651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Scatterplot outline">
            <a:extLst>
              <a:ext uri="{FF2B5EF4-FFF2-40B4-BE49-F238E27FC236}">
                <a16:creationId xmlns:a16="http://schemas.microsoft.com/office/drawing/2014/main" id="{EFC009E6-C5CA-2454-A726-E253CF86AA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8001" y="763601"/>
            <a:ext cx="6095999" cy="6095999"/>
          </a:xfrm>
          <a:prstGeom prst="rect">
            <a:avLst/>
          </a:prstGeom>
        </p:spPr>
      </p:pic>
      <p:sp>
        <p:nvSpPr>
          <p:cNvPr id="7" name="TextBox 6">
            <a:extLst>
              <a:ext uri="{FF2B5EF4-FFF2-40B4-BE49-F238E27FC236}">
                <a16:creationId xmlns:a16="http://schemas.microsoft.com/office/drawing/2014/main" id="{F7721ECA-0E23-ABB3-2266-DAD468433FAF}"/>
              </a:ext>
            </a:extLst>
          </p:cNvPr>
          <p:cNvSpPr txBox="1"/>
          <p:nvPr/>
        </p:nvSpPr>
        <p:spPr>
          <a:xfrm rot="16200000">
            <a:off x="2255796" y="2393980"/>
            <a:ext cx="2323072" cy="707886"/>
          </a:xfrm>
          <a:prstGeom prst="rect">
            <a:avLst/>
          </a:prstGeom>
          <a:noFill/>
        </p:spPr>
        <p:txBody>
          <a:bodyPr wrap="none" rtlCol="0">
            <a:spAutoFit/>
          </a:bodyPr>
          <a:lstStyle/>
          <a:p>
            <a:r>
              <a:rPr lang="en-US" sz="4000" dirty="0"/>
              <a:t>efficiency</a:t>
            </a:r>
          </a:p>
        </p:txBody>
      </p:sp>
      <p:sp>
        <p:nvSpPr>
          <p:cNvPr id="8" name="TextBox 7">
            <a:extLst>
              <a:ext uri="{FF2B5EF4-FFF2-40B4-BE49-F238E27FC236}">
                <a16:creationId xmlns:a16="http://schemas.microsoft.com/office/drawing/2014/main" id="{9D8BE6EA-8378-B9DB-FFEA-69BDBD367B73}"/>
              </a:ext>
            </a:extLst>
          </p:cNvPr>
          <p:cNvSpPr txBox="1"/>
          <p:nvPr/>
        </p:nvSpPr>
        <p:spPr>
          <a:xfrm>
            <a:off x="5570811" y="6009160"/>
            <a:ext cx="2837636" cy="707886"/>
          </a:xfrm>
          <a:prstGeom prst="rect">
            <a:avLst/>
          </a:prstGeom>
          <a:noFill/>
        </p:spPr>
        <p:txBody>
          <a:bodyPr wrap="none" rtlCol="0">
            <a:spAutoFit/>
          </a:bodyPr>
          <a:lstStyle/>
          <a:p>
            <a:r>
              <a:rPr lang="en-US" sz="4000" dirty="0"/>
              <a:t>track length</a:t>
            </a:r>
          </a:p>
        </p:txBody>
      </p:sp>
      <p:sp>
        <p:nvSpPr>
          <p:cNvPr id="11" name="Title 1">
            <a:extLst>
              <a:ext uri="{FF2B5EF4-FFF2-40B4-BE49-F238E27FC236}">
                <a16:creationId xmlns:a16="http://schemas.microsoft.com/office/drawing/2014/main" id="{36834DE8-8A47-2F5E-96E9-18A24C3264C1}"/>
              </a:ext>
            </a:extLst>
          </p:cNvPr>
          <p:cNvSpPr txBox="1">
            <a:spLocks/>
          </p:cNvSpPr>
          <p:nvPr/>
        </p:nvSpPr>
        <p:spPr>
          <a:xfrm>
            <a:off x="695999" y="-16393"/>
            <a:ext cx="10800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000000"/>
              </a:buClr>
              <a:buSzPts val="4100"/>
              <a:buFont typeface="Be Vietnam"/>
              <a:buNone/>
              <a:defRPr sz="5500" b="0" i="0" u="none" strike="noStrike" cap="none">
                <a:solidFill>
                  <a:srgbClr val="000000"/>
                </a:solidFill>
                <a:latin typeface="Be Vietnam"/>
                <a:ea typeface="Be Vietnam"/>
                <a:cs typeface="Be Vietnam"/>
                <a:sym typeface="Be Vietnam"/>
              </a:defRPr>
            </a:lvl1pPr>
            <a:lvl2pPr marR="0" lvl="1"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2pPr>
            <a:lvl3pPr marR="0" lvl="2"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3pPr>
            <a:lvl4pPr marR="0" lvl="3"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4pPr>
            <a:lvl5pPr marR="0" lvl="4"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5pPr>
            <a:lvl6pPr marR="0" lvl="5"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6pPr>
            <a:lvl7pPr marR="0" lvl="6"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7pPr>
            <a:lvl8pPr marR="0" lvl="7"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8pPr>
            <a:lvl9pPr marR="0" lvl="8"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9pPr>
          </a:lstStyle>
          <a:p>
            <a:pPr algn="ctr"/>
            <a:r>
              <a:rPr lang="en-US" sz="4800" dirty="0">
                <a:latin typeface="Arial" panose="020B0604020202020204" pitchFamily="34" charset="0"/>
                <a:cs typeface="Arial" panose="020B0604020202020204" pitchFamily="34" charset="0"/>
              </a:rPr>
              <a:t>Efficiency Plots</a:t>
            </a:r>
          </a:p>
        </p:txBody>
      </p:sp>
    </p:spTree>
    <p:extLst>
      <p:ext uri="{BB962C8B-B14F-4D97-AF65-F5344CB8AC3E}">
        <p14:creationId xmlns:p14="http://schemas.microsoft.com/office/powerpoint/2010/main" val="280692206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EA0554-0C13-05AA-17CC-9E38BA64D47A}"/>
              </a:ext>
            </a:extLst>
          </p:cNvPr>
          <p:cNvPicPr>
            <a:picLocks noChangeAspect="1"/>
          </p:cNvPicPr>
          <p:nvPr/>
        </p:nvPicPr>
        <p:blipFill>
          <a:blip r:embed="rId3"/>
          <a:stretch>
            <a:fillRect/>
          </a:stretch>
        </p:blipFill>
        <p:spPr>
          <a:xfrm>
            <a:off x="1889703" y="233082"/>
            <a:ext cx="8412594" cy="6624918"/>
          </a:xfrm>
          <a:prstGeom prst="rect">
            <a:avLst/>
          </a:prstGeom>
        </p:spPr>
      </p:pic>
      <p:sp>
        <p:nvSpPr>
          <p:cNvPr id="2" name="Oval 1">
            <a:extLst>
              <a:ext uri="{FF2B5EF4-FFF2-40B4-BE49-F238E27FC236}">
                <a16:creationId xmlns:a16="http://schemas.microsoft.com/office/drawing/2014/main" id="{9A0506A0-D480-520B-A79B-2B940BB1A4E0}"/>
              </a:ext>
            </a:extLst>
          </p:cNvPr>
          <p:cNvSpPr/>
          <p:nvPr/>
        </p:nvSpPr>
        <p:spPr>
          <a:xfrm>
            <a:off x="5679093" y="1400180"/>
            <a:ext cx="4111888" cy="675616"/>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93081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C462-451E-2597-63CA-DA8D6466B2DB}"/>
              </a:ext>
            </a:extLst>
          </p:cNvPr>
          <p:cNvSpPr>
            <a:spLocks noGrp="1"/>
          </p:cNvSpPr>
          <p:nvPr>
            <p:ph type="title"/>
          </p:nvPr>
        </p:nvSpPr>
        <p:spPr>
          <a:xfrm>
            <a:off x="696000" y="28353"/>
            <a:ext cx="10800000" cy="763600"/>
          </a:xfrm>
        </p:spPr>
        <p:txBody>
          <a:bodyPr/>
          <a:lstStyle/>
          <a:p>
            <a:r>
              <a:rPr lang="en-US" sz="4800" dirty="0">
                <a:latin typeface="Arial" panose="020B0604020202020204" pitchFamily="34" charset="0"/>
                <a:cs typeface="Arial" panose="020B0604020202020204" pitchFamily="34" charset="0"/>
              </a:rPr>
              <a:t>How does this help?</a:t>
            </a:r>
          </a:p>
        </p:txBody>
      </p:sp>
      <p:grpSp>
        <p:nvGrpSpPr>
          <p:cNvPr id="13" name="Google Shape;8129;p82">
            <a:extLst>
              <a:ext uri="{FF2B5EF4-FFF2-40B4-BE49-F238E27FC236}">
                <a16:creationId xmlns:a16="http://schemas.microsoft.com/office/drawing/2014/main" id="{B8FA2C82-30C4-3478-9372-4E37907A9555}"/>
              </a:ext>
            </a:extLst>
          </p:cNvPr>
          <p:cNvGrpSpPr/>
          <p:nvPr/>
        </p:nvGrpSpPr>
        <p:grpSpPr>
          <a:xfrm>
            <a:off x="2177448" y="1940414"/>
            <a:ext cx="9318552" cy="3664749"/>
            <a:chOff x="3530532" y="1496185"/>
            <a:chExt cx="1797043" cy="706731"/>
          </a:xfrm>
        </p:grpSpPr>
        <p:cxnSp>
          <p:nvCxnSpPr>
            <p:cNvPr id="14" name="Google Shape;8130;p82">
              <a:extLst>
                <a:ext uri="{FF2B5EF4-FFF2-40B4-BE49-F238E27FC236}">
                  <a16:creationId xmlns:a16="http://schemas.microsoft.com/office/drawing/2014/main" id="{EF2C1BAA-902E-0052-CB99-C0A5A9F7E671}"/>
                </a:ext>
              </a:extLst>
            </p:cNvPr>
            <p:cNvCxnSpPr/>
            <p:nvPr/>
          </p:nvCxnSpPr>
          <p:spPr>
            <a:xfrm>
              <a:off x="3583832" y="1857562"/>
              <a:ext cx="1508700" cy="0"/>
            </a:xfrm>
            <a:prstGeom prst="straightConnector1">
              <a:avLst/>
            </a:prstGeom>
            <a:noFill/>
            <a:ln w="28575" cap="flat" cmpd="sng">
              <a:solidFill>
                <a:schemeClr val="accent1"/>
              </a:solidFill>
              <a:prstDash val="solid"/>
              <a:round/>
              <a:headEnd type="none" w="med" len="med"/>
              <a:tailEnd type="triangle" w="med" len="med"/>
            </a:ln>
          </p:spPr>
        </p:cxnSp>
        <p:grpSp>
          <p:nvGrpSpPr>
            <p:cNvPr id="15" name="Google Shape;8131;p82">
              <a:extLst>
                <a:ext uri="{FF2B5EF4-FFF2-40B4-BE49-F238E27FC236}">
                  <a16:creationId xmlns:a16="http://schemas.microsoft.com/office/drawing/2014/main" id="{F4021AE7-E0F6-F6FB-AA38-0BB17E0A733E}"/>
                </a:ext>
              </a:extLst>
            </p:cNvPr>
            <p:cNvGrpSpPr/>
            <p:nvPr/>
          </p:nvGrpSpPr>
          <p:grpSpPr>
            <a:xfrm>
              <a:off x="3530532" y="1496185"/>
              <a:ext cx="548837" cy="463587"/>
              <a:chOff x="3530532" y="1496185"/>
              <a:chExt cx="548837" cy="463587"/>
            </a:xfrm>
          </p:grpSpPr>
          <p:grpSp>
            <p:nvGrpSpPr>
              <p:cNvPr id="31" name="Google Shape;8132;p82">
                <a:extLst>
                  <a:ext uri="{FF2B5EF4-FFF2-40B4-BE49-F238E27FC236}">
                    <a16:creationId xmlns:a16="http://schemas.microsoft.com/office/drawing/2014/main" id="{6B3964CF-4883-7187-421A-AEA3FFBF6011}"/>
                  </a:ext>
                </a:extLst>
              </p:cNvPr>
              <p:cNvGrpSpPr/>
              <p:nvPr/>
            </p:nvGrpSpPr>
            <p:grpSpPr>
              <a:xfrm>
                <a:off x="3567462" y="1496185"/>
                <a:ext cx="511907" cy="361376"/>
                <a:chOff x="3567462" y="1496185"/>
                <a:chExt cx="511907" cy="361376"/>
              </a:xfrm>
            </p:grpSpPr>
            <p:cxnSp>
              <p:nvCxnSpPr>
                <p:cNvPr id="33" name="Google Shape;8133;p82">
                  <a:extLst>
                    <a:ext uri="{FF2B5EF4-FFF2-40B4-BE49-F238E27FC236}">
                      <a16:creationId xmlns:a16="http://schemas.microsoft.com/office/drawing/2014/main" id="{30CD6B24-8C03-6BBD-B7DE-3C385EF6FB7E}"/>
                    </a:ext>
                  </a:extLst>
                </p:cNvPr>
                <p:cNvCxnSpPr/>
                <p:nvPr/>
              </p:nvCxnSpPr>
              <p:spPr>
                <a:xfrm rot="10800000">
                  <a:off x="3626630" y="1565661"/>
                  <a:ext cx="0" cy="291900"/>
                </a:xfrm>
                <a:prstGeom prst="straightConnector1">
                  <a:avLst/>
                </a:prstGeom>
                <a:noFill/>
                <a:ln w="28575" cap="flat" cmpd="sng">
                  <a:solidFill>
                    <a:schemeClr val="accent1">
                      <a:lumMod val="20000"/>
                      <a:lumOff val="80000"/>
                    </a:schemeClr>
                  </a:solidFill>
                  <a:prstDash val="solid"/>
                  <a:round/>
                  <a:headEnd type="none" w="med" len="med"/>
                  <a:tailEnd type="none" w="med" len="med"/>
                </a:ln>
              </p:spPr>
            </p:cxnSp>
            <p:sp>
              <p:nvSpPr>
                <p:cNvPr id="34" name="Google Shape;8134;p82">
                  <a:extLst>
                    <a:ext uri="{FF2B5EF4-FFF2-40B4-BE49-F238E27FC236}">
                      <a16:creationId xmlns:a16="http://schemas.microsoft.com/office/drawing/2014/main" id="{8AE975ED-3622-7821-8A90-A67D7C0A10C1}"/>
                    </a:ext>
                  </a:extLst>
                </p:cNvPr>
                <p:cNvSpPr/>
                <p:nvPr/>
              </p:nvSpPr>
              <p:spPr>
                <a:xfrm>
                  <a:off x="3567462" y="1496185"/>
                  <a:ext cx="511907" cy="999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algn="ctr"/>
                  <a:r>
                    <a:rPr lang="en-US" sz="2133" dirty="0"/>
                    <a:t>Increase Efficiency</a:t>
                  </a:r>
                  <a:endParaRPr sz="2133" dirty="0"/>
                </a:p>
              </p:txBody>
            </p:sp>
          </p:grpSp>
          <p:sp>
            <p:nvSpPr>
              <p:cNvPr id="32" name="Google Shape;8135;p82">
                <a:extLst>
                  <a:ext uri="{FF2B5EF4-FFF2-40B4-BE49-F238E27FC236}">
                    <a16:creationId xmlns:a16="http://schemas.microsoft.com/office/drawing/2014/main" id="{D0C87229-97A2-9D11-8565-960E92DBCDCE}"/>
                  </a:ext>
                </a:extLst>
              </p:cNvPr>
              <p:cNvSpPr/>
              <p:nvPr/>
            </p:nvSpPr>
            <p:spPr>
              <a:xfrm>
                <a:off x="3530532" y="1771972"/>
                <a:ext cx="187800" cy="187800"/>
              </a:xfrm>
              <a:prstGeom prst="ellipse">
                <a:avLst/>
              </a:prstGeom>
              <a:solidFill>
                <a:schemeClr val="accent1">
                  <a:lumMod val="20000"/>
                  <a:lumOff val="80000"/>
                </a:schemeClr>
              </a:solidFill>
              <a:ln>
                <a:noFill/>
              </a:ln>
            </p:spPr>
            <p:txBody>
              <a:bodyPr spcFirstLastPara="1" wrap="square" lIns="121900" tIns="121900" rIns="121900" bIns="121900" anchor="ctr" anchorCtr="0">
                <a:noAutofit/>
              </a:bodyPr>
              <a:lstStyle/>
              <a:p>
                <a:endParaRPr sz="1867" dirty="0"/>
              </a:p>
            </p:txBody>
          </p:sp>
        </p:grpSp>
        <p:grpSp>
          <p:nvGrpSpPr>
            <p:cNvPr id="16" name="Google Shape;8136;p82">
              <a:extLst>
                <a:ext uri="{FF2B5EF4-FFF2-40B4-BE49-F238E27FC236}">
                  <a16:creationId xmlns:a16="http://schemas.microsoft.com/office/drawing/2014/main" id="{1A077514-317C-5A72-00A0-7C09C5866051}"/>
                </a:ext>
              </a:extLst>
            </p:cNvPr>
            <p:cNvGrpSpPr/>
            <p:nvPr/>
          </p:nvGrpSpPr>
          <p:grpSpPr>
            <a:xfrm>
              <a:off x="3891569" y="1779209"/>
              <a:ext cx="666925" cy="423707"/>
              <a:chOff x="3891569" y="1779209"/>
              <a:chExt cx="666925" cy="423707"/>
            </a:xfrm>
          </p:grpSpPr>
          <p:grpSp>
            <p:nvGrpSpPr>
              <p:cNvPr id="27" name="Google Shape;8137;p82">
                <a:extLst>
                  <a:ext uri="{FF2B5EF4-FFF2-40B4-BE49-F238E27FC236}">
                    <a16:creationId xmlns:a16="http://schemas.microsoft.com/office/drawing/2014/main" id="{1B5FE002-9C23-EF30-86E3-5E5655D0C847}"/>
                  </a:ext>
                </a:extLst>
              </p:cNvPr>
              <p:cNvGrpSpPr/>
              <p:nvPr/>
            </p:nvGrpSpPr>
            <p:grpSpPr>
              <a:xfrm>
                <a:off x="3929014" y="1881638"/>
                <a:ext cx="629480" cy="321278"/>
                <a:chOff x="3929014" y="1881638"/>
                <a:chExt cx="629480" cy="321278"/>
              </a:xfrm>
            </p:grpSpPr>
            <p:cxnSp>
              <p:nvCxnSpPr>
                <p:cNvPr id="29" name="Google Shape;8138;p82">
                  <a:extLst>
                    <a:ext uri="{FF2B5EF4-FFF2-40B4-BE49-F238E27FC236}">
                      <a16:creationId xmlns:a16="http://schemas.microsoft.com/office/drawing/2014/main" id="{B51565A6-21FD-743C-BF2E-C18ADD1BDBDE}"/>
                    </a:ext>
                  </a:extLst>
                </p:cNvPr>
                <p:cNvCxnSpPr/>
                <p:nvPr/>
              </p:nvCxnSpPr>
              <p:spPr>
                <a:xfrm rot="10800000">
                  <a:off x="3988388" y="1881638"/>
                  <a:ext cx="0" cy="291900"/>
                </a:xfrm>
                <a:prstGeom prst="straightConnector1">
                  <a:avLst/>
                </a:prstGeom>
                <a:noFill/>
                <a:ln w="28575" cap="flat" cmpd="sng">
                  <a:solidFill>
                    <a:schemeClr val="accent1">
                      <a:lumMod val="40000"/>
                      <a:lumOff val="60000"/>
                    </a:schemeClr>
                  </a:solidFill>
                  <a:prstDash val="solid"/>
                  <a:round/>
                  <a:headEnd type="none" w="med" len="med"/>
                  <a:tailEnd type="none" w="med" len="med"/>
                </a:ln>
              </p:spPr>
            </p:cxnSp>
            <p:sp>
              <p:nvSpPr>
                <p:cNvPr id="30" name="Google Shape;8139;p82">
                  <a:extLst>
                    <a:ext uri="{FF2B5EF4-FFF2-40B4-BE49-F238E27FC236}">
                      <a16:creationId xmlns:a16="http://schemas.microsoft.com/office/drawing/2014/main" id="{1C48762F-E719-C6A4-0643-9088C42E1D1C}"/>
                    </a:ext>
                  </a:extLst>
                </p:cNvPr>
                <p:cNvSpPr/>
                <p:nvPr/>
              </p:nvSpPr>
              <p:spPr>
                <a:xfrm>
                  <a:off x="3929014" y="2103016"/>
                  <a:ext cx="629480" cy="99900"/>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pPr algn="ctr"/>
                  <a:r>
                    <a:rPr lang="en-US" sz="2133" dirty="0"/>
                    <a:t>Collect More Useful Data</a:t>
                  </a:r>
                  <a:endParaRPr sz="2133" dirty="0"/>
                </a:p>
              </p:txBody>
            </p:sp>
          </p:grpSp>
          <p:sp>
            <p:nvSpPr>
              <p:cNvPr id="28" name="Google Shape;8140;p82">
                <a:extLst>
                  <a:ext uri="{FF2B5EF4-FFF2-40B4-BE49-F238E27FC236}">
                    <a16:creationId xmlns:a16="http://schemas.microsoft.com/office/drawing/2014/main" id="{4A26203A-8703-531B-246A-74F8259D676D}"/>
                  </a:ext>
                </a:extLst>
              </p:cNvPr>
              <p:cNvSpPr/>
              <p:nvPr/>
            </p:nvSpPr>
            <p:spPr>
              <a:xfrm>
                <a:off x="3891569" y="1779209"/>
                <a:ext cx="187800" cy="187800"/>
              </a:xfrm>
              <a:prstGeom prst="ellipse">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1867"/>
              </a:p>
            </p:txBody>
          </p:sp>
        </p:grpSp>
        <p:grpSp>
          <p:nvGrpSpPr>
            <p:cNvPr id="17" name="Google Shape;8141;p82">
              <a:extLst>
                <a:ext uri="{FF2B5EF4-FFF2-40B4-BE49-F238E27FC236}">
                  <a16:creationId xmlns:a16="http://schemas.microsoft.com/office/drawing/2014/main" id="{FC58C5D8-1D83-E4D2-660E-DD3F005F5C93}"/>
                </a:ext>
              </a:extLst>
            </p:cNvPr>
            <p:cNvGrpSpPr/>
            <p:nvPr/>
          </p:nvGrpSpPr>
          <p:grpSpPr>
            <a:xfrm>
              <a:off x="4252606" y="1496185"/>
              <a:ext cx="839926" cy="463587"/>
              <a:chOff x="4252606" y="1496185"/>
              <a:chExt cx="839926" cy="463587"/>
            </a:xfrm>
          </p:grpSpPr>
          <p:grpSp>
            <p:nvGrpSpPr>
              <p:cNvPr id="23" name="Google Shape;8142;p82">
                <a:extLst>
                  <a:ext uri="{FF2B5EF4-FFF2-40B4-BE49-F238E27FC236}">
                    <a16:creationId xmlns:a16="http://schemas.microsoft.com/office/drawing/2014/main" id="{EB34C8DB-04E9-AC30-4F56-008B61E2D02A}"/>
                  </a:ext>
                </a:extLst>
              </p:cNvPr>
              <p:cNvGrpSpPr/>
              <p:nvPr/>
            </p:nvGrpSpPr>
            <p:grpSpPr>
              <a:xfrm>
                <a:off x="4290828" y="1496185"/>
                <a:ext cx="801704" cy="361376"/>
                <a:chOff x="4290828" y="1496185"/>
                <a:chExt cx="801704" cy="361376"/>
              </a:xfrm>
            </p:grpSpPr>
            <p:cxnSp>
              <p:nvCxnSpPr>
                <p:cNvPr id="25" name="Google Shape;8143;p82">
                  <a:extLst>
                    <a:ext uri="{FF2B5EF4-FFF2-40B4-BE49-F238E27FC236}">
                      <a16:creationId xmlns:a16="http://schemas.microsoft.com/office/drawing/2014/main" id="{FC796425-8698-9EAC-1505-2AD01EBEF875}"/>
                    </a:ext>
                  </a:extLst>
                </p:cNvPr>
                <p:cNvCxnSpPr/>
                <p:nvPr/>
              </p:nvCxnSpPr>
              <p:spPr>
                <a:xfrm rot="10800000">
                  <a:off x="4349995" y="1565661"/>
                  <a:ext cx="0" cy="291900"/>
                </a:xfrm>
                <a:prstGeom prst="straightConnector1">
                  <a:avLst/>
                </a:prstGeom>
                <a:noFill/>
                <a:ln w="28575" cap="flat" cmpd="sng">
                  <a:solidFill>
                    <a:schemeClr val="accent1">
                      <a:lumMod val="60000"/>
                      <a:lumOff val="40000"/>
                    </a:schemeClr>
                  </a:solidFill>
                  <a:prstDash val="solid"/>
                  <a:round/>
                  <a:headEnd type="none" w="med" len="med"/>
                  <a:tailEnd type="none" w="med" len="med"/>
                </a:ln>
              </p:spPr>
            </p:cxnSp>
            <p:sp>
              <p:nvSpPr>
                <p:cNvPr id="26" name="Google Shape;8144;p82">
                  <a:extLst>
                    <a:ext uri="{FF2B5EF4-FFF2-40B4-BE49-F238E27FC236}">
                      <a16:creationId xmlns:a16="http://schemas.microsoft.com/office/drawing/2014/main" id="{4154D8EF-0CE4-3F88-B32F-56FC9ACFE854}"/>
                    </a:ext>
                  </a:extLst>
                </p:cNvPr>
                <p:cNvSpPr/>
                <p:nvPr/>
              </p:nvSpPr>
              <p:spPr>
                <a:xfrm>
                  <a:off x="4290828" y="1496185"/>
                  <a:ext cx="801704" cy="99900"/>
                </a:xfrm>
                <a:prstGeom prst="rect">
                  <a:avLst/>
                </a:prstGeom>
                <a:solidFill>
                  <a:schemeClr val="accent1">
                    <a:lumMod val="60000"/>
                    <a:lumOff val="40000"/>
                  </a:schemeClr>
                </a:solidFill>
                <a:ln>
                  <a:noFill/>
                </a:ln>
              </p:spPr>
              <p:txBody>
                <a:bodyPr spcFirstLastPara="1" wrap="square" lIns="121900" tIns="121900" rIns="121900" bIns="121900" anchor="ctr" anchorCtr="0">
                  <a:noAutofit/>
                </a:bodyPr>
                <a:lstStyle/>
                <a:p>
                  <a:pPr algn="ctr"/>
                  <a:r>
                    <a:rPr lang="en-US" sz="2133" dirty="0"/>
                    <a:t>Increase Confidence in Results</a:t>
                  </a:r>
                  <a:endParaRPr sz="2133" dirty="0"/>
                </a:p>
              </p:txBody>
            </p:sp>
          </p:grpSp>
          <p:sp>
            <p:nvSpPr>
              <p:cNvPr id="24" name="Google Shape;8145;p82">
                <a:extLst>
                  <a:ext uri="{FF2B5EF4-FFF2-40B4-BE49-F238E27FC236}">
                    <a16:creationId xmlns:a16="http://schemas.microsoft.com/office/drawing/2014/main" id="{3E16645C-32AB-3A43-AC1B-B415DEDC7348}"/>
                  </a:ext>
                </a:extLst>
              </p:cNvPr>
              <p:cNvSpPr/>
              <p:nvPr/>
            </p:nvSpPr>
            <p:spPr>
              <a:xfrm>
                <a:off x="4252606" y="1771972"/>
                <a:ext cx="187800" cy="187800"/>
              </a:xfrm>
              <a:prstGeom prst="ellipse">
                <a:avLst/>
              </a:prstGeom>
              <a:solidFill>
                <a:schemeClr val="accent1">
                  <a:lumMod val="60000"/>
                  <a:lumOff val="40000"/>
                </a:schemeClr>
              </a:solidFill>
              <a:ln>
                <a:noFill/>
              </a:ln>
            </p:spPr>
            <p:txBody>
              <a:bodyPr spcFirstLastPara="1" wrap="square" lIns="121900" tIns="121900" rIns="121900" bIns="121900" anchor="ctr" anchorCtr="0">
                <a:noAutofit/>
              </a:bodyPr>
              <a:lstStyle/>
              <a:p>
                <a:endParaRPr sz="1867"/>
              </a:p>
            </p:txBody>
          </p:sp>
        </p:grpSp>
        <p:grpSp>
          <p:nvGrpSpPr>
            <p:cNvPr id="18" name="Google Shape;8146;p82">
              <a:extLst>
                <a:ext uri="{FF2B5EF4-FFF2-40B4-BE49-F238E27FC236}">
                  <a16:creationId xmlns:a16="http://schemas.microsoft.com/office/drawing/2014/main" id="{AA4C5A4C-EF2E-05ED-4CCC-B708231718B1}"/>
                </a:ext>
              </a:extLst>
            </p:cNvPr>
            <p:cNvGrpSpPr/>
            <p:nvPr/>
          </p:nvGrpSpPr>
          <p:grpSpPr>
            <a:xfrm>
              <a:off x="4613643" y="1763716"/>
              <a:ext cx="713932" cy="439200"/>
              <a:chOff x="4613643" y="1763716"/>
              <a:chExt cx="713932" cy="439200"/>
            </a:xfrm>
          </p:grpSpPr>
          <p:grpSp>
            <p:nvGrpSpPr>
              <p:cNvPr id="19" name="Google Shape;8147;p82">
                <a:extLst>
                  <a:ext uri="{FF2B5EF4-FFF2-40B4-BE49-F238E27FC236}">
                    <a16:creationId xmlns:a16="http://schemas.microsoft.com/office/drawing/2014/main" id="{51F8A684-A9D8-D034-F82C-451FFD79B3A8}"/>
                  </a:ext>
                </a:extLst>
              </p:cNvPr>
              <p:cNvGrpSpPr/>
              <p:nvPr/>
            </p:nvGrpSpPr>
            <p:grpSpPr>
              <a:xfrm>
                <a:off x="4652451" y="1879538"/>
                <a:ext cx="675124" cy="323378"/>
                <a:chOff x="4652451" y="1879538"/>
                <a:chExt cx="675124" cy="323378"/>
              </a:xfrm>
            </p:grpSpPr>
            <p:cxnSp>
              <p:nvCxnSpPr>
                <p:cNvPr id="21" name="Google Shape;8148;p82">
                  <a:extLst>
                    <a:ext uri="{FF2B5EF4-FFF2-40B4-BE49-F238E27FC236}">
                      <a16:creationId xmlns:a16="http://schemas.microsoft.com/office/drawing/2014/main" id="{82AA98D1-5BA3-6A5A-C944-21EE0D4B55D2}"/>
                    </a:ext>
                  </a:extLst>
                </p:cNvPr>
                <p:cNvCxnSpPr/>
                <p:nvPr/>
              </p:nvCxnSpPr>
              <p:spPr>
                <a:xfrm rot="10800000">
                  <a:off x="4707486" y="1879538"/>
                  <a:ext cx="0" cy="294000"/>
                </a:xfrm>
                <a:prstGeom prst="straightConnector1">
                  <a:avLst/>
                </a:prstGeom>
                <a:noFill/>
                <a:ln w="28575" cap="flat" cmpd="sng">
                  <a:solidFill>
                    <a:schemeClr val="accent1"/>
                  </a:solidFill>
                  <a:prstDash val="solid"/>
                  <a:round/>
                  <a:headEnd type="none" w="med" len="med"/>
                  <a:tailEnd type="none" w="med" len="med"/>
                </a:ln>
              </p:spPr>
            </p:cxnSp>
            <p:sp>
              <p:nvSpPr>
                <p:cNvPr id="22" name="Google Shape;8149;p82">
                  <a:extLst>
                    <a:ext uri="{FF2B5EF4-FFF2-40B4-BE49-F238E27FC236}">
                      <a16:creationId xmlns:a16="http://schemas.microsoft.com/office/drawing/2014/main" id="{F49EF6AA-508E-0127-D2A1-6443CBA74EB0}"/>
                    </a:ext>
                  </a:extLst>
                </p:cNvPr>
                <p:cNvSpPr/>
                <p:nvPr/>
              </p:nvSpPr>
              <p:spPr>
                <a:xfrm>
                  <a:off x="4652451" y="2103016"/>
                  <a:ext cx="675124" cy="99900"/>
                </a:xfrm>
                <a:prstGeom prst="rect">
                  <a:avLst/>
                </a:prstGeom>
                <a:solidFill>
                  <a:schemeClr val="accent1"/>
                </a:solidFill>
                <a:ln>
                  <a:noFill/>
                </a:ln>
              </p:spPr>
              <p:txBody>
                <a:bodyPr spcFirstLastPara="1" wrap="square" lIns="121900" tIns="121900" rIns="121900" bIns="121900" anchor="ctr" anchorCtr="0">
                  <a:noAutofit/>
                </a:bodyPr>
                <a:lstStyle/>
                <a:p>
                  <a:pPr algn="ctr"/>
                  <a:r>
                    <a:rPr lang="en-US" sz="2133" dirty="0"/>
                    <a:t>Learn How Neutrinos Work</a:t>
                  </a:r>
                  <a:endParaRPr sz="2133" dirty="0"/>
                </a:p>
              </p:txBody>
            </p:sp>
          </p:grpSp>
          <p:sp>
            <p:nvSpPr>
              <p:cNvPr id="20" name="Google Shape;8150;p82">
                <a:extLst>
                  <a:ext uri="{FF2B5EF4-FFF2-40B4-BE49-F238E27FC236}">
                    <a16:creationId xmlns:a16="http://schemas.microsoft.com/office/drawing/2014/main" id="{7FF57B57-8C67-57FC-B227-B32D3FE65608}"/>
                  </a:ext>
                </a:extLst>
              </p:cNvPr>
              <p:cNvSpPr/>
              <p:nvPr/>
            </p:nvSpPr>
            <p:spPr>
              <a:xfrm>
                <a:off x="4613643" y="1763716"/>
                <a:ext cx="187800" cy="1878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grpSp>
      </p:grpSp>
      <p:pic>
        <p:nvPicPr>
          <p:cNvPr id="46" name="Graphic 45" descr="Badge 1 with solid fill">
            <a:extLst>
              <a:ext uri="{FF2B5EF4-FFF2-40B4-BE49-F238E27FC236}">
                <a16:creationId xmlns:a16="http://schemas.microsoft.com/office/drawing/2014/main" id="{747480EE-EC15-A3BF-C36D-8A9655D61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4785" y="3247823"/>
            <a:ext cx="1219200" cy="1219200"/>
          </a:xfrm>
          <a:prstGeom prst="rect">
            <a:avLst/>
          </a:prstGeom>
        </p:spPr>
      </p:pic>
      <p:pic>
        <p:nvPicPr>
          <p:cNvPr id="48" name="Graphic 47" descr="Badge with solid fill">
            <a:extLst>
              <a:ext uri="{FF2B5EF4-FFF2-40B4-BE49-F238E27FC236}">
                <a16:creationId xmlns:a16="http://schemas.microsoft.com/office/drawing/2014/main" id="{64818826-5634-8D19-1484-C84DB7EF21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24225" y="3276648"/>
            <a:ext cx="1219200" cy="1219200"/>
          </a:xfrm>
          <a:prstGeom prst="rect">
            <a:avLst/>
          </a:prstGeom>
        </p:spPr>
      </p:pic>
      <p:pic>
        <p:nvPicPr>
          <p:cNvPr id="50" name="Graphic 49" descr="Badge 3 with solid fill">
            <a:extLst>
              <a:ext uri="{FF2B5EF4-FFF2-40B4-BE49-F238E27FC236}">
                <a16:creationId xmlns:a16="http://schemas.microsoft.com/office/drawing/2014/main" id="{EA79325B-1AA5-E651-246B-427C6A3E92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95821" y="3247823"/>
            <a:ext cx="1219200" cy="1219200"/>
          </a:xfrm>
          <a:prstGeom prst="rect">
            <a:avLst/>
          </a:prstGeom>
        </p:spPr>
      </p:pic>
      <p:pic>
        <p:nvPicPr>
          <p:cNvPr id="52" name="Graphic 51" descr="Badge 4 with solid fill">
            <a:extLst>
              <a:ext uri="{FF2B5EF4-FFF2-40B4-BE49-F238E27FC236}">
                <a16:creationId xmlns:a16="http://schemas.microsoft.com/office/drawing/2014/main" id="{C458E2B3-1095-DBC7-D251-1BD69BE3AC3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70933" y="3204727"/>
            <a:ext cx="1219200" cy="1219200"/>
          </a:xfrm>
          <a:prstGeom prst="rect">
            <a:avLst/>
          </a:prstGeom>
        </p:spPr>
      </p:pic>
    </p:spTree>
    <p:extLst>
      <p:ext uri="{BB962C8B-B14F-4D97-AF65-F5344CB8AC3E}">
        <p14:creationId xmlns:p14="http://schemas.microsoft.com/office/powerpoint/2010/main" val="151757727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DADF-8A22-7594-9F82-BD3217D6348A}"/>
              </a:ext>
            </a:extLst>
          </p:cNvPr>
          <p:cNvSpPr>
            <a:spLocks noGrp="1"/>
          </p:cNvSpPr>
          <p:nvPr>
            <p:ph type="title"/>
          </p:nvPr>
        </p:nvSpPr>
        <p:spPr>
          <a:xfrm>
            <a:off x="695997" y="0"/>
            <a:ext cx="10800000" cy="763600"/>
          </a:xfrm>
        </p:spPr>
        <p:txBody>
          <a:bodyPr/>
          <a:lstStyle/>
          <a:p>
            <a:r>
              <a:rPr lang="en-US" sz="4800" dirty="0">
                <a:latin typeface="Arial" panose="020B0604020202020204" pitchFamily="34" charset="0"/>
                <a:cs typeface="Arial" panose="020B0604020202020204" pitchFamily="34" charset="0"/>
              </a:rPr>
              <a:t>Make Use of Neutrinos</a:t>
            </a:r>
          </a:p>
        </p:txBody>
      </p:sp>
      <p:pic>
        <p:nvPicPr>
          <p:cNvPr id="3" name="Picture 4" descr="US nuclear weapons test in Nevada in 1953 | A 23-kiloton tow… | Flickr">
            <a:extLst>
              <a:ext uri="{FF2B5EF4-FFF2-40B4-BE49-F238E27FC236}">
                <a16:creationId xmlns:a16="http://schemas.microsoft.com/office/drawing/2014/main" id="{C763B969-26B8-793D-740F-2AE555848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879" y="1094735"/>
            <a:ext cx="6686236" cy="534107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Badge Cross with solid fill">
            <a:extLst>
              <a:ext uri="{FF2B5EF4-FFF2-40B4-BE49-F238E27FC236}">
                <a16:creationId xmlns:a16="http://schemas.microsoft.com/office/drawing/2014/main" id="{407754ED-5469-1DC8-D8B3-7767FFCA5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28461" y="2800071"/>
            <a:ext cx="1930400" cy="1930400"/>
          </a:xfrm>
          <a:prstGeom prst="rect">
            <a:avLst/>
          </a:prstGeom>
        </p:spPr>
      </p:pic>
      <p:pic>
        <p:nvPicPr>
          <p:cNvPr id="15" name="Graphic 14" descr="Search Inventory with solid fill">
            <a:extLst>
              <a:ext uri="{FF2B5EF4-FFF2-40B4-BE49-F238E27FC236}">
                <a16:creationId xmlns:a16="http://schemas.microsoft.com/office/drawing/2014/main" id="{D6D875BD-DC41-7A9B-9F25-19FD74682B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3140" y="2748926"/>
            <a:ext cx="2032689" cy="2032689"/>
          </a:xfrm>
          <a:prstGeom prst="rect">
            <a:avLst/>
          </a:prstGeom>
        </p:spPr>
      </p:pic>
    </p:spTree>
    <p:extLst>
      <p:ext uri="{BB962C8B-B14F-4D97-AF65-F5344CB8AC3E}">
        <p14:creationId xmlns:p14="http://schemas.microsoft.com/office/powerpoint/2010/main" val="254279916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14D1-2F7B-D0E0-8627-614DD35798ED}"/>
              </a:ext>
            </a:extLst>
          </p:cNvPr>
          <p:cNvSpPr>
            <a:spLocks noGrp="1"/>
          </p:cNvSpPr>
          <p:nvPr>
            <p:ph type="title"/>
          </p:nvPr>
        </p:nvSpPr>
        <p:spPr>
          <a:xfrm>
            <a:off x="696000" y="0"/>
            <a:ext cx="10800000" cy="763600"/>
          </a:xfrm>
        </p:spPr>
        <p:txBody>
          <a:bodyPr/>
          <a:lstStyle/>
          <a:p>
            <a:r>
              <a:rPr lang="en-US" sz="4800" dirty="0">
                <a:latin typeface="Arial" panose="020B0604020202020204" pitchFamily="34" charset="0"/>
                <a:cs typeface="Arial" panose="020B0604020202020204" pitchFamily="34" charset="0"/>
              </a:rPr>
              <a:t>Recap</a:t>
            </a:r>
          </a:p>
        </p:txBody>
      </p:sp>
      <p:grpSp>
        <p:nvGrpSpPr>
          <p:cNvPr id="3" name="Google Shape;8786;p84">
            <a:extLst>
              <a:ext uri="{FF2B5EF4-FFF2-40B4-BE49-F238E27FC236}">
                <a16:creationId xmlns:a16="http://schemas.microsoft.com/office/drawing/2014/main" id="{05929519-7025-FC3E-4B67-ABD723112A3F}"/>
              </a:ext>
            </a:extLst>
          </p:cNvPr>
          <p:cNvGrpSpPr/>
          <p:nvPr/>
        </p:nvGrpSpPr>
        <p:grpSpPr>
          <a:xfrm>
            <a:off x="2110897" y="2481972"/>
            <a:ext cx="3676571" cy="2940712"/>
            <a:chOff x="7636443" y="1239250"/>
            <a:chExt cx="804565" cy="643533"/>
          </a:xfrm>
        </p:grpSpPr>
        <p:grpSp>
          <p:nvGrpSpPr>
            <p:cNvPr id="4" name="Google Shape;8787;p84">
              <a:extLst>
                <a:ext uri="{FF2B5EF4-FFF2-40B4-BE49-F238E27FC236}">
                  <a16:creationId xmlns:a16="http://schemas.microsoft.com/office/drawing/2014/main" id="{8D1059B9-F9FE-31E4-CF8E-E8EC4EDD5C0D}"/>
                </a:ext>
              </a:extLst>
            </p:cNvPr>
            <p:cNvGrpSpPr/>
            <p:nvPr/>
          </p:nvGrpSpPr>
          <p:grpSpPr>
            <a:xfrm>
              <a:off x="7636443" y="1509705"/>
              <a:ext cx="804565" cy="373078"/>
              <a:chOff x="7636443" y="1509705"/>
              <a:chExt cx="804565" cy="373078"/>
            </a:xfrm>
          </p:grpSpPr>
          <p:sp>
            <p:nvSpPr>
              <p:cNvPr id="14" name="Google Shape;8788;p84">
                <a:extLst>
                  <a:ext uri="{FF2B5EF4-FFF2-40B4-BE49-F238E27FC236}">
                    <a16:creationId xmlns:a16="http://schemas.microsoft.com/office/drawing/2014/main" id="{865E10F3-8868-09EE-3D31-67494404F843}"/>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5" name="Google Shape;8789;p84">
                <a:extLst>
                  <a:ext uri="{FF2B5EF4-FFF2-40B4-BE49-F238E27FC236}">
                    <a16:creationId xmlns:a16="http://schemas.microsoft.com/office/drawing/2014/main" id="{C05C9F02-BEE0-C406-0F56-63873029C20B}"/>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grpSp>
          <p:nvGrpSpPr>
            <p:cNvPr id="5" name="Google Shape;8790;p84">
              <a:extLst>
                <a:ext uri="{FF2B5EF4-FFF2-40B4-BE49-F238E27FC236}">
                  <a16:creationId xmlns:a16="http://schemas.microsoft.com/office/drawing/2014/main" id="{4E725299-5165-767D-7BB1-2C5F3950E8CF}"/>
                </a:ext>
              </a:extLst>
            </p:cNvPr>
            <p:cNvGrpSpPr/>
            <p:nvPr/>
          </p:nvGrpSpPr>
          <p:grpSpPr>
            <a:xfrm>
              <a:off x="7636443" y="1374478"/>
              <a:ext cx="804565" cy="373078"/>
              <a:chOff x="7636443" y="1374478"/>
              <a:chExt cx="804565" cy="373078"/>
            </a:xfrm>
          </p:grpSpPr>
          <p:sp>
            <p:nvSpPr>
              <p:cNvPr id="12" name="Google Shape;8791;p84">
                <a:extLst>
                  <a:ext uri="{FF2B5EF4-FFF2-40B4-BE49-F238E27FC236}">
                    <a16:creationId xmlns:a16="http://schemas.microsoft.com/office/drawing/2014/main" id="{E4E45AD8-2EC8-506A-D72E-916BC93B1D3C}"/>
                  </a:ext>
                </a:extLst>
              </p:cNvPr>
              <p:cNvSpPr/>
              <p:nvPr/>
            </p:nvSpPr>
            <p:spPr>
              <a:xfrm>
                <a:off x="7636443" y="137447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1867"/>
              </a:p>
            </p:txBody>
          </p:sp>
          <p:sp>
            <p:nvSpPr>
              <p:cNvPr id="13" name="Google Shape;8792;p84">
                <a:extLst>
                  <a:ext uri="{FF2B5EF4-FFF2-40B4-BE49-F238E27FC236}">
                    <a16:creationId xmlns:a16="http://schemas.microsoft.com/office/drawing/2014/main" id="{E15FF503-F368-8837-663E-996AE414358E}"/>
                  </a:ext>
                </a:extLst>
              </p:cNvPr>
              <p:cNvSpPr/>
              <p:nvPr/>
            </p:nvSpPr>
            <p:spPr>
              <a:xfrm>
                <a:off x="8398251" y="153214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1867"/>
              </a:p>
            </p:txBody>
          </p:sp>
        </p:grpSp>
        <p:grpSp>
          <p:nvGrpSpPr>
            <p:cNvPr id="6" name="Google Shape;8793;p84">
              <a:extLst>
                <a:ext uri="{FF2B5EF4-FFF2-40B4-BE49-F238E27FC236}">
                  <a16:creationId xmlns:a16="http://schemas.microsoft.com/office/drawing/2014/main" id="{E00D3AE5-E64B-CE56-2DFC-49F4266EADF3}"/>
                </a:ext>
              </a:extLst>
            </p:cNvPr>
            <p:cNvGrpSpPr/>
            <p:nvPr/>
          </p:nvGrpSpPr>
          <p:grpSpPr>
            <a:xfrm>
              <a:off x="7636443" y="1239250"/>
              <a:ext cx="804565" cy="373078"/>
              <a:chOff x="7636443" y="1239250"/>
              <a:chExt cx="804565" cy="373078"/>
            </a:xfrm>
          </p:grpSpPr>
          <p:sp>
            <p:nvSpPr>
              <p:cNvPr id="10" name="Google Shape;8794;p84">
                <a:extLst>
                  <a:ext uri="{FF2B5EF4-FFF2-40B4-BE49-F238E27FC236}">
                    <a16:creationId xmlns:a16="http://schemas.microsoft.com/office/drawing/2014/main" id="{21ED422C-1312-1645-E546-70FF402FBFBF}"/>
                  </a:ext>
                </a:extLst>
              </p:cNvPr>
              <p:cNvSpPr/>
              <p:nvPr/>
            </p:nvSpPr>
            <p:spPr>
              <a:xfrm>
                <a:off x="7636443" y="123925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chemeClr val="accent1">
                  <a:lumMod val="40000"/>
                  <a:lumOff val="60000"/>
                </a:schemeClr>
              </a:solidFill>
              <a:ln>
                <a:noFill/>
              </a:ln>
            </p:spPr>
            <p:txBody>
              <a:bodyPr spcFirstLastPara="1" wrap="square" lIns="121900" tIns="121900" rIns="121900" bIns="121900" anchor="ctr" anchorCtr="0">
                <a:noAutofit/>
              </a:bodyPr>
              <a:lstStyle/>
              <a:p>
                <a:endParaRPr sz="1867"/>
              </a:p>
            </p:txBody>
          </p:sp>
          <p:sp>
            <p:nvSpPr>
              <p:cNvPr id="11" name="Google Shape;8795;p84">
                <a:extLst>
                  <a:ext uri="{FF2B5EF4-FFF2-40B4-BE49-F238E27FC236}">
                    <a16:creationId xmlns:a16="http://schemas.microsoft.com/office/drawing/2014/main" id="{42AB9513-8ACB-2788-332C-3456EE05B0FB}"/>
                  </a:ext>
                </a:extLst>
              </p:cNvPr>
              <p:cNvSpPr/>
              <p:nvPr/>
            </p:nvSpPr>
            <p:spPr>
              <a:xfrm>
                <a:off x="8398251" y="139692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1">
                  <a:lumMod val="40000"/>
                  <a:lumOff val="60000"/>
                </a:schemeClr>
              </a:solidFill>
              <a:ln>
                <a:noFill/>
              </a:ln>
            </p:spPr>
            <p:txBody>
              <a:bodyPr spcFirstLastPara="1" wrap="square" lIns="121900" tIns="121900" rIns="121900" bIns="121900" anchor="ctr" anchorCtr="0">
                <a:noAutofit/>
              </a:bodyPr>
              <a:lstStyle/>
              <a:p>
                <a:endParaRPr sz="1867"/>
              </a:p>
            </p:txBody>
          </p:sp>
        </p:grpSp>
      </p:grpSp>
      <p:sp>
        <p:nvSpPr>
          <p:cNvPr id="17" name="Rounded Rectangle 16">
            <a:extLst>
              <a:ext uri="{FF2B5EF4-FFF2-40B4-BE49-F238E27FC236}">
                <a16:creationId xmlns:a16="http://schemas.microsoft.com/office/drawing/2014/main" id="{23A5605F-AF35-D827-5067-2CC9C60327A8}"/>
              </a:ext>
            </a:extLst>
          </p:cNvPr>
          <p:cNvSpPr/>
          <p:nvPr/>
        </p:nvSpPr>
        <p:spPr>
          <a:xfrm>
            <a:off x="5947125" y="4289363"/>
            <a:ext cx="4619275" cy="4641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dirty="0">
                <a:solidFill>
                  <a:schemeClr val="tx1"/>
                </a:solidFill>
                <a:latin typeface="Arial" panose="020B0604020202020204" pitchFamily="34" charset="0"/>
                <a:cs typeface="Arial" panose="020B0604020202020204" pitchFamily="34" charset="0"/>
              </a:rPr>
              <a:t>Efficiency Analysis</a:t>
            </a:r>
          </a:p>
        </p:txBody>
      </p:sp>
      <p:sp>
        <p:nvSpPr>
          <p:cNvPr id="18" name="Rounded Rectangle 17">
            <a:extLst>
              <a:ext uri="{FF2B5EF4-FFF2-40B4-BE49-F238E27FC236}">
                <a16:creationId xmlns:a16="http://schemas.microsoft.com/office/drawing/2014/main" id="{0DE12633-DC49-AAD4-8207-3D1AFC017533}"/>
              </a:ext>
            </a:extLst>
          </p:cNvPr>
          <p:cNvSpPr/>
          <p:nvPr/>
        </p:nvSpPr>
        <p:spPr>
          <a:xfrm>
            <a:off x="5947125" y="3053483"/>
            <a:ext cx="4619275" cy="464147"/>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dirty="0">
                <a:solidFill>
                  <a:schemeClr val="tx1"/>
                </a:solidFill>
                <a:latin typeface="Arial" panose="020B0604020202020204" pitchFamily="34" charset="0"/>
                <a:cs typeface="Arial" panose="020B0604020202020204" pitchFamily="34" charset="0"/>
              </a:rPr>
              <a:t>What is a neutrino?</a:t>
            </a:r>
          </a:p>
        </p:txBody>
      </p:sp>
      <p:sp>
        <p:nvSpPr>
          <p:cNvPr id="19" name="Rounded Rectangle 18">
            <a:extLst>
              <a:ext uri="{FF2B5EF4-FFF2-40B4-BE49-F238E27FC236}">
                <a16:creationId xmlns:a16="http://schemas.microsoft.com/office/drawing/2014/main" id="{A3873E60-2D08-AB1F-CF33-17651B7AE31E}"/>
              </a:ext>
            </a:extLst>
          </p:cNvPr>
          <p:cNvSpPr/>
          <p:nvPr/>
        </p:nvSpPr>
        <p:spPr>
          <a:xfrm>
            <a:off x="5947125" y="3671423"/>
            <a:ext cx="4619275" cy="46414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dirty="0">
                <a:solidFill>
                  <a:schemeClr val="tx1"/>
                </a:solidFill>
                <a:latin typeface="Arial" panose="020B0604020202020204" pitchFamily="34" charset="0"/>
                <a:cs typeface="Arial" panose="020B0604020202020204" pitchFamily="34" charset="0"/>
              </a:rPr>
              <a:t>Detector &amp; Trigger Overview</a:t>
            </a:r>
            <a:r>
              <a:rPr lang="en-US" sz="2667"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9034070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48E20-C0A3-35C5-2693-FFB8D963A03A}"/>
              </a:ext>
            </a:extLst>
          </p:cNvPr>
          <p:cNvSpPr>
            <a:spLocks noGrp="1"/>
          </p:cNvSpPr>
          <p:nvPr>
            <p:ph type="title"/>
          </p:nvPr>
        </p:nvSpPr>
        <p:spPr>
          <a:xfrm>
            <a:off x="696000" y="0"/>
            <a:ext cx="10800000" cy="763600"/>
          </a:xfrm>
        </p:spPr>
        <p:txBody>
          <a:bodyPr/>
          <a:lstStyle/>
          <a:p>
            <a:r>
              <a:rPr lang="en-US" sz="4800" dirty="0">
                <a:latin typeface="Arial" panose="020B0604020202020204" pitchFamily="34" charset="0"/>
                <a:cs typeface="Arial" panose="020B0604020202020204" pitchFamily="34" charset="0"/>
              </a:rPr>
              <a:t>Efficiency Analysis</a:t>
            </a:r>
          </a:p>
        </p:txBody>
      </p:sp>
      <p:pic>
        <p:nvPicPr>
          <p:cNvPr id="12" name="Graphic 11" descr="Scatterplot outline">
            <a:extLst>
              <a:ext uri="{FF2B5EF4-FFF2-40B4-BE49-F238E27FC236}">
                <a16:creationId xmlns:a16="http://schemas.microsoft.com/office/drawing/2014/main" id="{0F6E63E3-32D9-069F-2428-7975583609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01290" y="1256858"/>
            <a:ext cx="2189421" cy="2189421"/>
          </a:xfrm>
          <a:prstGeom prst="rect">
            <a:avLst/>
          </a:prstGeom>
        </p:spPr>
      </p:pic>
      <p:pic>
        <p:nvPicPr>
          <p:cNvPr id="20" name="Graphic 19" descr="Bullseye with solid fill">
            <a:extLst>
              <a:ext uri="{FF2B5EF4-FFF2-40B4-BE49-F238E27FC236}">
                <a16:creationId xmlns:a16="http://schemas.microsoft.com/office/drawing/2014/main" id="{3D072818-4E55-48ED-0CC8-056813FE6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31120" y="4506432"/>
            <a:ext cx="1219200" cy="1219200"/>
          </a:xfrm>
          <a:prstGeom prst="rect">
            <a:avLst/>
          </a:prstGeom>
        </p:spPr>
      </p:pic>
      <p:pic>
        <p:nvPicPr>
          <p:cNvPr id="22" name="Graphic 21" descr="Programmer male with solid fill">
            <a:extLst>
              <a:ext uri="{FF2B5EF4-FFF2-40B4-BE49-F238E27FC236}">
                <a16:creationId xmlns:a16="http://schemas.microsoft.com/office/drawing/2014/main" id="{746A1661-6B9B-6E23-DA23-3698CBA98F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19529" y="4506432"/>
            <a:ext cx="1219200" cy="1219200"/>
          </a:xfrm>
          <a:prstGeom prst="rect">
            <a:avLst/>
          </a:prstGeom>
        </p:spPr>
      </p:pic>
      <p:pic>
        <p:nvPicPr>
          <p:cNvPr id="24" name="Graphic 23" descr="Robot Hand with solid fill">
            <a:extLst>
              <a:ext uri="{FF2B5EF4-FFF2-40B4-BE49-F238E27FC236}">
                <a16:creationId xmlns:a16="http://schemas.microsoft.com/office/drawing/2014/main" id="{60F59959-F65F-AFD2-48FD-CBB6B6566DF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07939" y="4506432"/>
            <a:ext cx="1219200" cy="1219200"/>
          </a:xfrm>
          <a:prstGeom prst="rect">
            <a:avLst/>
          </a:prstGeom>
        </p:spPr>
      </p:pic>
      <p:pic>
        <p:nvPicPr>
          <p:cNvPr id="26" name="Graphic 25" descr="Flask with solid fill">
            <a:extLst>
              <a:ext uri="{FF2B5EF4-FFF2-40B4-BE49-F238E27FC236}">
                <a16:creationId xmlns:a16="http://schemas.microsoft.com/office/drawing/2014/main" id="{037D6F3A-7D17-477A-FA60-AA5EC746EC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96348" y="4506432"/>
            <a:ext cx="1219200" cy="1219200"/>
          </a:xfrm>
          <a:prstGeom prst="rect">
            <a:avLst/>
          </a:prstGeom>
        </p:spPr>
      </p:pic>
      <p:cxnSp>
        <p:nvCxnSpPr>
          <p:cNvPr id="30" name="Straight Arrow Connector 29">
            <a:extLst>
              <a:ext uri="{FF2B5EF4-FFF2-40B4-BE49-F238E27FC236}">
                <a16:creationId xmlns:a16="http://schemas.microsoft.com/office/drawing/2014/main" id="{8B94FEAB-4325-8876-1EB0-666026C783CC}"/>
              </a:ext>
            </a:extLst>
          </p:cNvPr>
          <p:cNvCxnSpPr>
            <a:cxnSpLocks/>
          </p:cNvCxnSpPr>
          <p:nvPr/>
        </p:nvCxnSpPr>
        <p:spPr>
          <a:xfrm flipH="1">
            <a:off x="2572348" y="3203060"/>
            <a:ext cx="2428941" cy="1446913"/>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961C4A3-5B83-8478-8595-BBF68029AC41}"/>
              </a:ext>
            </a:extLst>
          </p:cNvPr>
          <p:cNvCxnSpPr>
            <a:cxnSpLocks/>
          </p:cNvCxnSpPr>
          <p:nvPr/>
        </p:nvCxnSpPr>
        <p:spPr>
          <a:xfrm>
            <a:off x="7190711" y="3203060"/>
            <a:ext cx="2428941" cy="1446913"/>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959CF1D-76C2-6F71-604A-D4A3D432C6D0}"/>
              </a:ext>
            </a:extLst>
          </p:cNvPr>
          <p:cNvCxnSpPr>
            <a:cxnSpLocks/>
          </p:cNvCxnSpPr>
          <p:nvPr/>
        </p:nvCxnSpPr>
        <p:spPr>
          <a:xfrm flipH="1">
            <a:off x="4994944" y="3317360"/>
            <a:ext cx="842773" cy="1189073"/>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ADA202-1ED9-F38C-64EC-9903F62D0BB1}"/>
              </a:ext>
            </a:extLst>
          </p:cNvPr>
          <p:cNvCxnSpPr>
            <a:cxnSpLocks/>
          </p:cNvCxnSpPr>
          <p:nvPr/>
        </p:nvCxnSpPr>
        <p:spPr>
          <a:xfrm>
            <a:off x="6352366" y="3317359"/>
            <a:ext cx="838345" cy="1275907"/>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84259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4"/>
        <p:cNvGrpSpPr/>
        <p:nvPr/>
      </p:nvGrpSpPr>
      <p:grpSpPr>
        <a:xfrm>
          <a:off x="0" y="0"/>
          <a:ext cx="0" cy="0"/>
          <a:chOff x="0" y="0"/>
          <a:chExt cx="0" cy="0"/>
        </a:xfrm>
      </p:grpSpPr>
      <p:grpSp>
        <p:nvGrpSpPr>
          <p:cNvPr id="249" name="Google Shape;5207;p80">
            <a:extLst>
              <a:ext uri="{FF2B5EF4-FFF2-40B4-BE49-F238E27FC236}">
                <a16:creationId xmlns:a16="http://schemas.microsoft.com/office/drawing/2014/main" id="{7D5A7D83-D69B-6B2C-9044-AE6D6340578A}"/>
              </a:ext>
            </a:extLst>
          </p:cNvPr>
          <p:cNvGrpSpPr/>
          <p:nvPr/>
        </p:nvGrpSpPr>
        <p:grpSpPr>
          <a:xfrm>
            <a:off x="2478218" y="2466850"/>
            <a:ext cx="7235565" cy="844801"/>
            <a:chOff x="4411970" y="2468674"/>
            <a:chExt cx="747317" cy="167425"/>
          </a:xfrm>
        </p:grpSpPr>
        <p:sp>
          <p:nvSpPr>
            <p:cNvPr id="250" name="Google Shape;5208;p80">
              <a:extLst>
                <a:ext uri="{FF2B5EF4-FFF2-40B4-BE49-F238E27FC236}">
                  <a16:creationId xmlns:a16="http://schemas.microsoft.com/office/drawing/2014/main" id="{8FC69858-1108-46BC-F239-9278B2851948}"/>
                </a:ext>
              </a:extLst>
            </p:cNvPr>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solidFill>
              <a:schemeClr val="accent1">
                <a:lumMod val="20000"/>
                <a:lumOff val="80000"/>
              </a:schemeClr>
            </a:solidFill>
            <a:ln>
              <a:noFill/>
            </a:ln>
          </p:spPr>
          <p:txBody>
            <a:bodyPr spcFirstLastPara="1" wrap="square" lIns="121900" tIns="121900" rIns="121900" bIns="121900" anchor="ctr" anchorCtr="0">
              <a:noAutofit/>
            </a:bodyPr>
            <a:lstStyle/>
            <a:p>
              <a:endParaRPr sz="1867"/>
            </a:p>
          </p:txBody>
        </p:sp>
        <p:sp>
          <p:nvSpPr>
            <p:cNvPr id="251" name="Google Shape;5209;p80">
              <a:extLst>
                <a:ext uri="{FF2B5EF4-FFF2-40B4-BE49-F238E27FC236}">
                  <a16:creationId xmlns:a16="http://schemas.microsoft.com/office/drawing/2014/main" id="{027BF6C3-1990-210D-BC0A-BE325D005815}"/>
                </a:ext>
              </a:extLst>
            </p:cNvPr>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grpSp>
      <p:grpSp>
        <p:nvGrpSpPr>
          <p:cNvPr id="252" name="Google Shape;5207;p80">
            <a:extLst>
              <a:ext uri="{FF2B5EF4-FFF2-40B4-BE49-F238E27FC236}">
                <a16:creationId xmlns:a16="http://schemas.microsoft.com/office/drawing/2014/main" id="{5A1959C6-3476-FAA4-097B-DA3C944E1C19}"/>
              </a:ext>
            </a:extLst>
          </p:cNvPr>
          <p:cNvGrpSpPr/>
          <p:nvPr/>
        </p:nvGrpSpPr>
        <p:grpSpPr>
          <a:xfrm>
            <a:off x="2478218" y="3687685"/>
            <a:ext cx="7235565" cy="844801"/>
            <a:chOff x="4411970" y="2468674"/>
            <a:chExt cx="747317" cy="167425"/>
          </a:xfrm>
        </p:grpSpPr>
        <p:sp>
          <p:nvSpPr>
            <p:cNvPr id="253" name="Google Shape;5208;p80">
              <a:extLst>
                <a:ext uri="{FF2B5EF4-FFF2-40B4-BE49-F238E27FC236}">
                  <a16:creationId xmlns:a16="http://schemas.microsoft.com/office/drawing/2014/main" id="{A7BDB62C-236A-19BE-B8F2-F1AB551C0065}"/>
                </a:ext>
              </a:extLst>
            </p:cNvPr>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solidFill>
              <a:schemeClr val="accent1">
                <a:lumMod val="20000"/>
                <a:lumOff val="80000"/>
              </a:schemeClr>
            </a:solidFill>
            <a:ln>
              <a:noFill/>
            </a:ln>
          </p:spPr>
          <p:txBody>
            <a:bodyPr spcFirstLastPara="1" wrap="square" lIns="121900" tIns="121900" rIns="121900" bIns="121900" anchor="ctr" anchorCtr="0">
              <a:noAutofit/>
            </a:bodyPr>
            <a:lstStyle/>
            <a:p>
              <a:endParaRPr sz="1867" dirty="0"/>
            </a:p>
          </p:txBody>
        </p:sp>
        <p:sp>
          <p:nvSpPr>
            <p:cNvPr id="254" name="Google Shape;5209;p80">
              <a:extLst>
                <a:ext uri="{FF2B5EF4-FFF2-40B4-BE49-F238E27FC236}">
                  <a16:creationId xmlns:a16="http://schemas.microsoft.com/office/drawing/2014/main" id="{3D531BCD-3B64-D845-CDC2-71C0640768CE}"/>
                </a:ext>
              </a:extLst>
            </p:cNvPr>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solidFill>
              <a:schemeClr val="accent5"/>
            </a:solidFill>
            <a:ln>
              <a:noFill/>
            </a:ln>
          </p:spPr>
          <p:txBody>
            <a:bodyPr spcFirstLastPara="1" wrap="square" lIns="121900" tIns="121900" rIns="121900" bIns="121900" anchor="ctr" anchorCtr="0">
              <a:noAutofit/>
            </a:bodyPr>
            <a:lstStyle/>
            <a:p>
              <a:endParaRPr sz="1867"/>
            </a:p>
          </p:txBody>
        </p:sp>
      </p:grpSp>
      <p:grpSp>
        <p:nvGrpSpPr>
          <p:cNvPr id="255" name="Google Shape;5207;p80">
            <a:extLst>
              <a:ext uri="{FF2B5EF4-FFF2-40B4-BE49-F238E27FC236}">
                <a16:creationId xmlns:a16="http://schemas.microsoft.com/office/drawing/2014/main" id="{DB72B385-9654-3C84-DAC6-5EE7098F81C6}"/>
              </a:ext>
            </a:extLst>
          </p:cNvPr>
          <p:cNvGrpSpPr/>
          <p:nvPr/>
        </p:nvGrpSpPr>
        <p:grpSpPr>
          <a:xfrm>
            <a:off x="2478227" y="4918518"/>
            <a:ext cx="7235557" cy="844801"/>
            <a:chOff x="4411970" y="2468674"/>
            <a:chExt cx="747316" cy="167425"/>
          </a:xfrm>
        </p:grpSpPr>
        <p:sp>
          <p:nvSpPr>
            <p:cNvPr id="256" name="Google Shape;5208;p80">
              <a:extLst>
                <a:ext uri="{FF2B5EF4-FFF2-40B4-BE49-F238E27FC236}">
                  <a16:creationId xmlns:a16="http://schemas.microsoft.com/office/drawing/2014/main" id="{643D098C-EF5B-7E58-96AF-24248FCE3DF8}"/>
                </a:ext>
              </a:extLst>
            </p:cNvPr>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solidFill>
              <a:schemeClr val="accent1">
                <a:lumMod val="20000"/>
                <a:lumOff val="80000"/>
              </a:schemeClr>
            </a:solidFill>
            <a:ln>
              <a:noFill/>
            </a:ln>
          </p:spPr>
          <p:txBody>
            <a:bodyPr spcFirstLastPara="1" wrap="square" lIns="121900" tIns="121900" rIns="121900" bIns="121900" anchor="ctr" anchorCtr="0">
              <a:noAutofit/>
            </a:bodyPr>
            <a:lstStyle/>
            <a:p>
              <a:endParaRPr sz="2667" dirty="0"/>
            </a:p>
          </p:txBody>
        </p:sp>
        <p:sp>
          <p:nvSpPr>
            <p:cNvPr id="257" name="Google Shape;5209;p80">
              <a:extLst>
                <a:ext uri="{FF2B5EF4-FFF2-40B4-BE49-F238E27FC236}">
                  <a16:creationId xmlns:a16="http://schemas.microsoft.com/office/drawing/2014/main" id="{5A742A0F-322B-2709-3E76-A41A82BAEAB9}"/>
                </a:ext>
              </a:extLst>
            </p:cNvPr>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solidFill>
              <a:schemeClr val="accent5"/>
            </a:solidFill>
            <a:ln>
              <a:noFill/>
            </a:ln>
          </p:spPr>
          <p:txBody>
            <a:bodyPr spcFirstLastPara="1" wrap="square" lIns="121900" tIns="121900" rIns="121900" bIns="121900" anchor="ctr" anchorCtr="0">
              <a:noAutofit/>
            </a:bodyPr>
            <a:lstStyle/>
            <a:p>
              <a:endParaRPr sz="2667"/>
            </a:p>
          </p:txBody>
        </p:sp>
      </p:grpSp>
      <p:sp>
        <p:nvSpPr>
          <p:cNvPr id="1994" name="Google Shape;1994;p37"/>
          <p:cNvSpPr txBox="1">
            <a:spLocks noGrp="1"/>
          </p:cNvSpPr>
          <p:nvPr>
            <p:ph type="subTitle" idx="1"/>
          </p:nvPr>
        </p:nvSpPr>
        <p:spPr>
          <a:xfrm>
            <a:off x="4679927" y="2649249"/>
            <a:ext cx="4925747" cy="480000"/>
          </a:xfrm>
          <a:prstGeom prst="rect">
            <a:avLst/>
          </a:prstGeom>
        </p:spPr>
        <p:txBody>
          <a:bodyPr spcFirstLastPara="1" wrap="square" lIns="121900" tIns="121900" rIns="121900" bIns="121900" anchor="ctr" anchorCtr="0">
            <a:noAutofit/>
          </a:bodyPr>
          <a:lstStyle/>
          <a:p>
            <a:pPr lvl="0"/>
            <a:r>
              <a:rPr lang="en" sz="2933" dirty="0">
                <a:latin typeface="Arial" panose="020B0604020202020204" pitchFamily="34" charset="0"/>
                <a:cs typeface="Arial" panose="020B0604020202020204" pitchFamily="34" charset="0"/>
              </a:rPr>
              <a:t>What is a neutrino?</a:t>
            </a:r>
            <a:endParaRPr sz="2933" dirty="0">
              <a:latin typeface="Arial" panose="020B0604020202020204" pitchFamily="34" charset="0"/>
              <a:cs typeface="Arial" panose="020B0604020202020204" pitchFamily="34" charset="0"/>
            </a:endParaRPr>
          </a:p>
        </p:txBody>
      </p:sp>
      <p:sp>
        <p:nvSpPr>
          <p:cNvPr id="14" name="Subtitle 13">
            <a:extLst>
              <a:ext uri="{FF2B5EF4-FFF2-40B4-BE49-F238E27FC236}">
                <a16:creationId xmlns:a16="http://schemas.microsoft.com/office/drawing/2014/main" id="{4DE6C553-79E1-5085-FB23-750D2EAB85E4}"/>
              </a:ext>
            </a:extLst>
          </p:cNvPr>
          <p:cNvSpPr>
            <a:spLocks noGrp="1"/>
          </p:cNvSpPr>
          <p:nvPr>
            <p:ph type="subTitle" idx="2"/>
          </p:nvPr>
        </p:nvSpPr>
        <p:spPr>
          <a:xfrm>
            <a:off x="4679928" y="3870084"/>
            <a:ext cx="5033854" cy="480000"/>
          </a:xfrm>
          <a:noFill/>
          <a:ln>
            <a:noFill/>
          </a:ln>
        </p:spPr>
        <p:txBody>
          <a:bodyPr spcFirstLastPara="1" wrap="square" lIns="121900" tIns="121900" rIns="121900" bIns="121900" anchor="ctr" anchorCtr="0">
            <a:noAutofit/>
          </a:bodyPr>
          <a:lstStyle/>
          <a:p>
            <a:r>
              <a:rPr lang="en-US" sz="2933" dirty="0">
                <a:latin typeface="Arial" panose="020B0604020202020204" pitchFamily="34" charset="0"/>
                <a:cs typeface="Arial" panose="020B0604020202020204" pitchFamily="34" charset="0"/>
              </a:rPr>
              <a:t>Detector &amp; Trigger overview</a:t>
            </a:r>
          </a:p>
        </p:txBody>
      </p:sp>
      <p:sp>
        <p:nvSpPr>
          <p:cNvPr id="15" name="Subtitle 14">
            <a:extLst>
              <a:ext uri="{FF2B5EF4-FFF2-40B4-BE49-F238E27FC236}">
                <a16:creationId xmlns:a16="http://schemas.microsoft.com/office/drawing/2014/main" id="{537FDFE3-9887-F582-AEFE-AE3B6B8FE484}"/>
              </a:ext>
            </a:extLst>
          </p:cNvPr>
          <p:cNvSpPr>
            <a:spLocks noGrp="1"/>
          </p:cNvSpPr>
          <p:nvPr>
            <p:ph type="subTitle" idx="3"/>
          </p:nvPr>
        </p:nvSpPr>
        <p:spPr>
          <a:xfrm>
            <a:off x="4679928" y="5100917"/>
            <a:ext cx="4925745" cy="480000"/>
          </a:xfrm>
          <a:noFill/>
          <a:ln>
            <a:noFill/>
          </a:ln>
        </p:spPr>
        <p:txBody>
          <a:bodyPr spcFirstLastPara="1" wrap="square" lIns="121900" tIns="121900" rIns="121900" bIns="121900" anchor="ctr" anchorCtr="0">
            <a:noAutofit/>
          </a:bodyPr>
          <a:lstStyle/>
          <a:p>
            <a:r>
              <a:rPr lang="en-US" sz="2933" dirty="0">
                <a:latin typeface="Arial" panose="020B0604020202020204" pitchFamily="34" charset="0"/>
                <a:cs typeface="Arial" panose="020B0604020202020204" pitchFamily="34" charset="0"/>
              </a:rPr>
              <a:t>Efficiency Analysis</a:t>
            </a:r>
          </a:p>
        </p:txBody>
      </p:sp>
      <p:pic>
        <p:nvPicPr>
          <p:cNvPr id="27" name="Graphic 26" descr="Bullseye with solid fill">
            <a:extLst>
              <a:ext uri="{FF2B5EF4-FFF2-40B4-BE49-F238E27FC236}">
                <a16:creationId xmlns:a16="http://schemas.microsoft.com/office/drawing/2014/main" id="{2C3B6A2A-CB65-B32C-C756-573110ACA0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3868" y="3783252"/>
            <a:ext cx="652233" cy="652233"/>
          </a:xfrm>
          <a:prstGeom prst="rect">
            <a:avLst/>
          </a:prstGeom>
        </p:spPr>
      </p:pic>
      <p:pic>
        <p:nvPicPr>
          <p:cNvPr id="28" name="Graphic 27" descr="Scatterplot with solid fill">
            <a:extLst>
              <a:ext uri="{FF2B5EF4-FFF2-40B4-BE49-F238E27FC236}">
                <a16:creationId xmlns:a16="http://schemas.microsoft.com/office/drawing/2014/main" id="{7D600646-4361-58F0-E484-F6F0638E0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1133" y="5016692"/>
            <a:ext cx="652233" cy="652233"/>
          </a:xfrm>
          <a:prstGeom prst="rect">
            <a:avLst/>
          </a:prstGeom>
        </p:spPr>
      </p:pic>
      <p:pic>
        <p:nvPicPr>
          <p:cNvPr id="29" name="Graphic 28" descr="Atom with solid fill">
            <a:extLst>
              <a:ext uri="{FF2B5EF4-FFF2-40B4-BE49-F238E27FC236}">
                <a16:creationId xmlns:a16="http://schemas.microsoft.com/office/drawing/2014/main" id="{934CB573-CCE4-04F5-447E-2DA0170AF9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91133" y="2563133"/>
            <a:ext cx="652233" cy="652233"/>
          </a:xfrm>
          <a:prstGeom prst="rect">
            <a:avLst/>
          </a:prstGeom>
        </p:spPr>
      </p:pic>
      <p:sp>
        <p:nvSpPr>
          <p:cNvPr id="19" name="Title 1">
            <a:extLst>
              <a:ext uri="{FF2B5EF4-FFF2-40B4-BE49-F238E27FC236}">
                <a16:creationId xmlns:a16="http://schemas.microsoft.com/office/drawing/2014/main" id="{335C75AE-5373-4015-799F-6AD3A76274B3}"/>
              </a:ext>
            </a:extLst>
          </p:cNvPr>
          <p:cNvSpPr txBox="1">
            <a:spLocks/>
          </p:cNvSpPr>
          <p:nvPr/>
        </p:nvSpPr>
        <p:spPr>
          <a:xfrm>
            <a:off x="695999" y="0"/>
            <a:ext cx="10800000" cy="22844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000"/>
              <a:buFont typeface="Be Vietnam"/>
              <a:buNone/>
              <a:defRPr sz="3200" b="0" i="0" u="none" strike="noStrike" cap="none">
                <a:solidFill>
                  <a:schemeClr val="dk1"/>
                </a:solidFill>
                <a:latin typeface="Be Vietnam"/>
                <a:ea typeface="Be Vietnam"/>
                <a:cs typeface="Be Vietnam"/>
                <a:sym typeface="Be Vietnam"/>
              </a:defRPr>
            </a:lvl1pPr>
            <a:lvl2pPr marR="0" lvl="1" algn="ctr" rtl="0" eaLnBrk="1" hangingPunct="1">
              <a:lnSpc>
                <a:spcPct val="100000"/>
              </a:lnSpc>
              <a:spcBef>
                <a:spcPts val="0"/>
              </a:spcBef>
              <a:spcAft>
                <a:spcPts val="0"/>
              </a:spcAft>
              <a:buClr>
                <a:schemeClr val="dk1"/>
              </a:buClr>
              <a:buSzPts val="3000"/>
              <a:buFont typeface="Be Vietnam"/>
              <a:buNone/>
              <a:defRPr sz="4000" b="0" i="0" u="none" strike="noStrike" cap="none">
                <a:solidFill>
                  <a:schemeClr val="dk1"/>
                </a:solidFill>
                <a:latin typeface="Be Vietnam"/>
                <a:ea typeface="Be Vietnam"/>
                <a:cs typeface="Be Vietnam"/>
                <a:sym typeface="Be Vietnam"/>
              </a:defRPr>
            </a:lvl2pPr>
            <a:lvl3pPr marR="0" lvl="2" algn="ctr" rtl="0" eaLnBrk="1" hangingPunct="1">
              <a:lnSpc>
                <a:spcPct val="100000"/>
              </a:lnSpc>
              <a:spcBef>
                <a:spcPts val="0"/>
              </a:spcBef>
              <a:spcAft>
                <a:spcPts val="0"/>
              </a:spcAft>
              <a:buClr>
                <a:schemeClr val="dk1"/>
              </a:buClr>
              <a:buSzPts val="3000"/>
              <a:buFont typeface="Be Vietnam"/>
              <a:buNone/>
              <a:defRPr sz="4000" b="0" i="0" u="none" strike="noStrike" cap="none">
                <a:solidFill>
                  <a:schemeClr val="dk1"/>
                </a:solidFill>
                <a:latin typeface="Be Vietnam"/>
                <a:ea typeface="Be Vietnam"/>
                <a:cs typeface="Be Vietnam"/>
                <a:sym typeface="Be Vietnam"/>
              </a:defRPr>
            </a:lvl3pPr>
            <a:lvl4pPr marR="0" lvl="3" algn="ctr" rtl="0" eaLnBrk="1" hangingPunct="1">
              <a:lnSpc>
                <a:spcPct val="100000"/>
              </a:lnSpc>
              <a:spcBef>
                <a:spcPts val="0"/>
              </a:spcBef>
              <a:spcAft>
                <a:spcPts val="0"/>
              </a:spcAft>
              <a:buClr>
                <a:schemeClr val="dk1"/>
              </a:buClr>
              <a:buSzPts val="3000"/>
              <a:buFont typeface="Be Vietnam"/>
              <a:buNone/>
              <a:defRPr sz="4000" b="0" i="0" u="none" strike="noStrike" cap="none">
                <a:solidFill>
                  <a:schemeClr val="dk1"/>
                </a:solidFill>
                <a:latin typeface="Be Vietnam"/>
                <a:ea typeface="Be Vietnam"/>
                <a:cs typeface="Be Vietnam"/>
                <a:sym typeface="Be Vietnam"/>
              </a:defRPr>
            </a:lvl4pPr>
            <a:lvl5pPr marR="0" lvl="4" algn="ctr" rtl="0" eaLnBrk="1" hangingPunct="1">
              <a:lnSpc>
                <a:spcPct val="100000"/>
              </a:lnSpc>
              <a:spcBef>
                <a:spcPts val="0"/>
              </a:spcBef>
              <a:spcAft>
                <a:spcPts val="0"/>
              </a:spcAft>
              <a:buClr>
                <a:schemeClr val="dk1"/>
              </a:buClr>
              <a:buSzPts val="3000"/>
              <a:buFont typeface="Be Vietnam"/>
              <a:buNone/>
              <a:defRPr sz="4000" b="0" i="0" u="none" strike="noStrike" cap="none">
                <a:solidFill>
                  <a:schemeClr val="dk1"/>
                </a:solidFill>
                <a:latin typeface="Be Vietnam"/>
                <a:ea typeface="Be Vietnam"/>
                <a:cs typeface="Be Vietnam"/>
                <a:sym typeface="Be Vietnam"/>
              </a:defRPr>
            </a:lvl5pPr>
            <a:lvl6pPr marR="0" lvl="5" algn="ctr" rtl="0" eaLnBrk="1" hangingPunct="1">
              <a:lnSpc>
                <a:spcPct val="100000"/>
              </a:lnSpc>
              <a:spcBef>
                <a:spcPts val="0"/>
              </a:spcBef>
              <a:spcAft>
                <a:spcPts val="0"/>
              </a:spcAft>
              <a:buClr>
                <a:schemeClr val="dk1"/>
              </a:buClr>
              <a:buSzPts val="3000"/>
              <a:buFont typeface="Be Vietnam"/>
              <a:buNone/>
              <a:defRPr sz="4000" b="0" i="0" u="none" strike="noStrike" cap="none">
                <a:solidFill>
                  <a:schemeClr val="dk1"/>
                </a:solidFill>
                <a:latin typeface="Be Vietnam"/>
                <a:ea typeface="Be Vietnam"/>
                <a:cs typeface="Be Vietnam"/>
                <a:sym typeface="Be Vietnam"/>
              </a:defRPr>
            </a:lvl6pPr>
            <a:lvl7pPr marR="0" lvl="6" algn="ctr" rtl="0" eaLnBrk="1" hangingPunct="1">
              <a:lnSpc>
                <a:spcPct val="100000"/>
              </a:lnSpc>
              <a:spcBef>
                <a:spcPts val="0"/>
              </a:spcBef>
              <a:spcAft>
                <a:spcPts val="0"/>
              </a:spcAft>
              <a:buClr>
                <a:schemeClr val="dk1"/>
              </a:buClr>
              <a:buSzPts val="3000"/>
              <a:buFont typeface="Be Vietnam"/>
              <a:buNone/>
              <a:defRPr sz="4000" b="0" i="0" u="none" strike="noStrike" cap="none">
                <a:solidFill>
                  <a:schemeClr val="dk1"/>
                </a:solidFill>
                <a:latin typeface="Be Vietnam"/>
                <a:ea typeface="Be Vietnam"/>
                <a:cs typeface="Be Vietnam"/>
                <a:sym typeface="Be Vietnam"/>
              </a:defRPr>
            </a:lvl7pPr>
            <a:lvl8pPr marR="0" lvl="7" algn="ctr" rtl="0" eaLnBrk="1" hangingPunct="1">
              <a:lnSpc>
                <a:spcPct val="100000"/>
              </a:lnSpc>
              <a:spcBef>
                <a:spcPts val="0"/>
              </a:spcBef>
              <a:spcAft>
                <a:spcPts val="0"/>
              </a:spcAft>
              <a:buClr>
                <a:schemeClr val="dk1"/>
              </a:buClr>
              <a:buSzPts val="3000"/>
              <a:buFont typeface="Be Vietnam"/>
              <a:buNone/>
              <a:defRPr sz="4000" b="0" i="0" u="none" strike="noStrike" cap="none">
                <a:solidFill>
                  <a:schemeClr val="dk1"/>
                </a:solidFill>
                <a:latin typeface="Be Vietnam"/>
                <a:ea typeface="Be Vietnam"/>
                <a:cs typeface="Be Vietnam"/>
                <a:sym typeface="Be Vietnam"/>
              </a:defRPr>
            </a:lvl8pPr>
            <a:lvl9pPr marR="0" lvl="8" algn="ctr" rtl="0" eaLnBrk="1" hangingPunct="1">
              <a:lnSpc>
                <a:spcPct val="100000"/>
              </a:lnSpc>
              <a:spcBef>
                <a:spcPts val="0"/>
              </a:spcBef>
              <a:spcAft>
                <a:spcPts val="0"/>
              </a:spcAft>
              <a:buClr>
                <a:schemeClr val="dk1"/>
              </a:buClr>
              <a:buSzPts val="3000"/>
              <a:buFont typeface="Be Vietnam"/>
              <a:buNone/>
              <a:defRPr sz="4000" b="0" i="0" u="none" strike="noStrike" cap="none">
                <a:solidFill>
                  <a:schemeClr val="dk1"/>
                </a:solidFill>
                <a:latin typeface="Be Vietnam"/>
                <a:ea typeface="Be Vietnam"/>
                <a:cs typeface="Be Vietnam"/>
                <a:sym typeface="Be Vietnam"/>
              </a:defRPr>
            </a:lvl9pPr>
          </a:lstStyle>
          <a:p>
            <a:pPr algn="ctr"/>
            <a:r>
              <a:rPr lang="en-US" sz="4000" dirty="0">
                <a:latin typeface="Arial" panose="020B0604020202020204" pitchFamily="34" charset="0"/>
                <a:cs typeface="Arial" panose="020B0604020202020204" pitchFamily="34" charset="0"/>
              </a:rPr>
              <a:t>How can efficiency analyses help improve the performance of experimental systems?</a:t>
            </a:r>
            <a:endParaRPr lang="en-US" sz="4000" kern="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Fingerprint Icon - Download in Glyph Style">
            <a:extLst>
              <a:ext uri="{FF2B5EF4-FFF2-40B4-BE49-F238E27FC236}">
                <a16:creationId xmlns:a16="http://schemas.microsoft.com/office/drawing/2014/main" id="{1A3CF353-57E2-CA68-3C59-EE8AC94244D4}"/>
              </a:ext>
            </a:extLst>
          </p:cNvPr>
          <p:cNvPicPr>
            <a:picLocks noChangeAspect="1" noChangeArrowheads="1"/>
          </p:cNvPicPr>
          <p:nvPr/>
        </p:nvPicPr>
        <p:blipFill>
          <a:blip r:embed="rId3">
            <a:duotone>
              <a:schemeClr val="accent4">
                <a:shade val="45000"/>
                <a:satMod val="135000"/>
              </a:schemeClr>
              <a:prstClr val="white"/>
            </a:duotone>
            <a:alphaModFix amt="70000"/>
            <a:extLst>
              <a:ext uri="{28A0092B-C50C-407E-A947-70E740481C1C}">
                <a14:useLocalDpi xmlns:a14="http://schemas.microsoft.com/office/drawing/2010/main" val="0"/>
              </a:ext>
            </a:extLst>
          </a:blip>
          <a:srcRect/>
          <a:stretch>
            <a:fillRect/>
          </a:stretch>
        </p:blipFill>
        <p:spPr bwMode="auto">
          <a:xfrm>
            <a:off x="1148756" y="5648663"/>
            <a:ext cx="529213" cy="529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F8D98BC8-D65B-6D7E-E620-1B8683AFD1F7}"/>
              </a:ext>
            </a:extLst>
          </p:cNvPr>
          <p:cNvPicPr>
            <a:picLocks noChangeAspect="1" noChangeArrowheads="1"/>
          </p:cNvPicPr>
          <p:nvPr/>
        </p:nvPicPr>
        <p:blipFill>
          <a:blip r:embed="rId4">
            <a:duotone>
              <a:schemeClr val="accent4">
                <a:shade val="45000"/>
                <a:satMod val="135000"/>
              </a:schemeClr>
              <a:prstClr val="white"/>
            </a:duotone>
            <a:alphaModFix amt="70000"/>
            <a:extLst>
              <a:ext uri="{28A0092B-C50C-407E-A947-70E740481C1C}">
                <a14:useLocalDpi xmlns:a14="http://schemas.microsoft.com/office/drawing/2010/main" val="0"/>
              </a:ext>
            </a:extLst>
          </a:blip>
          <a:srcRect/>
          <a:stretch>
            <a:fillRect/>
          </a:stretch>
        </p:blipFill>
        <p:spPr bwMode="auto">
          <a:xfrm rot="2784050">
            <a:off x="2516442" y="5234343"/>
            <a:ext cx="557684" cy="90209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EA48E20-C0A3-35C5-2693-FFB8D963A03A}"/>
              </a:ext>
            </a:extLst>
          </p:cNvPr>
          <p:cNvSpPr>
            <a:spLocks noGrp="1"/>
          </p:cNvSpPr>
          <p:nvPr>
            <p:ph type="title"/>
          </p:nvPr>
        </p:nvSpPr>
        <p:spPr>
          <a:xfrm>
            <a:off x="696000" y="0"/>
            <a:ext cx="10800000" cy="763600"/>
          </a:xfrm>
        </p:spPr>
        <p:txBody>
          <a:bodyPr/>
          <a:lstStyle/>
          <a:p>
            <a:r>
              <a:rPr lang="en-US" sz="4800" dirty="0">
                <a:latin typeface="Arial" panose="020B0604020202020204" pitchFamily="34" charset="0"/>
                <a:cs typeface="Arial" panose="020B0604020202020204" pitchFamily="34" charset="0"/>
              </a:rPr>
              <a:t>Efficiency Analysis</a:t>
            </a:r>
          </a:p>
        </p:txBody>
      </p:sp>
      <p:pic>
        <p:nvPicPr>
          <p:cNvPr id="12" name="Graphic 11" descr="Scatterplot outline">
            <a:extLst>
              <a:ext uri="{FF2B5EF4-FFF2-40B4-BE49-F238E27FC236}">
                <a16:creationId xmlns:a16="http://schemas.microsoft.com/office/drawing/2014/main" id="{0F6E63E3-32D9-069F-2428-7975583609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1290" y="1256858"/>
            <a:ext cx="2189421" cy="2189421"/>
          </a:xfrm>
          <a:prstGeom prst="rect">
            <a:avLst/>
          </a:prstGeom>
        </p:spPr>
      </p:pic>
      <p:pic>
        <p:nvPicPr>
          <p:cNvPr id="22" name="Graphic 21" descr="Programmer male with solid fill">
            <a:extLst>
              <a:ext uri="{FF2B5EF4-FFF2-40B4-BE49-F238E27FC236}">
                <a16:creationId xmlns:a16="http://schemas.microsoft.com/office/drawing/2014/main" id="{746A1661-6B9B-6E23-DA23-3698CBA98F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19529" y="4506432"/>
            <a:ext cx="1219200" cy="1219200"/>
          </a:xfrm>
          <a:prstGeom prst="rect">
            <a:avLst/>
          </a:prstGeom>
        </p:spPr>
      </p:pic>
      <p:pic>
        <p:nvPicPr>
          <p:cNvPr id="24" name="Graphic 23" descr="Robot Hand with solid fill">
            <a:extLst>
              <a:ext uri="{FF2B5EF4-FFF2-40B4-BE49-F238E27FC236}">
                <a16:creationId xmlns:a16="http://schemas.microsoft.com/office/drawing/2014/main" id="{60F59959-F65F-AFD2-48FD-CBB6B6566DF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07939" y="4506432"/>
            <a:ext cx="1219200" cy="1219200"/>
          </a:xfrm>
          <a:prstGeom prst="rect">
            <a:avLst/>
          </a:prstGeom>
        </p:spPr>
      </p:pic>
      <p:pic>
        <p:nvPicPr>
          <p:cNvPr id="26" name="Graphic 25" descr="Flask with solid fill">
            <a:extLst>
              <a:ext uri="{FF2B5EF4-FFF2-40B4-BE49-F238E27FC236}">
                <a16:creationId xmlns:a16="http://schemas.microsoft.com/office/drawing/2014/main" id="{037D6F3A-7D17-477A-FA60-AA5EC746EC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96348" y="4506432"/>
            <a:ext cx="1219200" cy="1219200"/>
          </a:xfrm>
          <a:prstGeom prst="rect">
            <a:avLst/>
          </a:prstGeom>
        </p:spPr>
      </p:pic>
      <p:cxnSp>
        <p:nvCxnSpPr>
          <p:cNvPr id="30" name="Straight Arrow Connector 29">
            <a:extLst>
              <a:ext uri="{FF2B5EF4-FFF2-40B4-BE49-F238E27FC236}">
                <a16:creationId xmlns:a16="http://schemas.microsoft.com/office/drawing/2014/main" id="{8B94FEAB-4325-8876-1EB0-666026C783CC}"/>
              </a:ext>
            </a:extLst>
          </p:cNvPr>
          <p:cNvCxnSpPr>
            <a:cxnSpLocks/>
          </p:cNvCxnSpPr>
          <p:nvPr/>
        </p:nvCxnSpPr>
        <p:spPr>
          <a:xfrm flipH="1">
            <a:off x="2572348" y="3203060"/>
            <a:ext cx="2428941" cy="1446913"/>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961C4A3-5B83-8478-8595-BBF68029AC41}"/>
              </a:ext>
            </a:extLst>
          </p:cNvPr>
          <p:cNvCxnSpPr>
            <a:cxnSpLocks/>
          </p:cNvCxnSpPr>
          <p:nvPr/>
        </p:nvCxnSpPr>
        <p:spPr>
          <a:xfrm>
            <a:off x="7190711" y="3203060"/>
            <a:ext cx="2428941" cy="1446913"/>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959CF1D-76C2-6F71-604A-D4A3D432C6D0}"/>
              </a:ext>
            </a:extLst>
          </p:cNvPr>
          <p:cNvCxnSpPr>
            <a:cxnSpLocks/>
          </p:cNvCxnSpPr>
          <p:nvPr/>
        </p:nvCxnSpPr>
        <p:spPr>
          <a:xfrm flipH="1">
            <a:off x="4994944" y="3317360"/>
            <a:ext cx="842773" cy="1189073"/>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ADA202-1ED9-F38C-64EC-9903F62D0BB1}"/>
              </a:ext>
            </a:extLst>
          </p:cNvPr>
          <p:cNvCxnSpPr>
            <a:cxnSpLocks/>
          </p:cNvCxnSpPr>
          <p:nvPr/>
        </p:nvCxnSpPr>
        <p:spPr>
          <a:xfrm>
            <a:off x="6352366" y="3317359"/>
            <a:ext cx="838345" cy="1275907"/>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pic>
        <p:nvPicPr>
          <p:cNvPr id="13" name="Graphic 12" descr="Magnifying glass with solid fill">
            <a:extLst>
              <a:ext uri="{FF2B5EF4-FFF2-40B4-BE49-F238E27FC236}">
                <a16:creationId xmlns:a16="http://schemas.microsoft.com/office/drawing/2014/main" id="{9B7953C0-BEFC-A979-CB82-4A8A6CD7D7A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7301" y="5416591"/>
            <a:ext cx="1235555" cy="1235555"/>
          </a:xfrm>
          <a:prstGeom prst="rect">
            <a:avLst/>
          </a:prstGeom>
        </p:spPr>
      </p:pic>
      <p:sp>
        <p:nvSpPr>
          <p:cNvPr id="14" name="TextBox 13">
            <a:extLst>
              <a:ext uri="{FF2B5EF4-FFF2-40B4-BE49-F238E27FC236}">
                <a16:creationId xmlns:a16="http://schemas.microsoft.com/office/drawing/2014/main" id="{76F3B98D-1267-9DAD-FD8E-836436A028A2}"/>
              </a:ext>
            </a:extLst>
          </p:cNvPr>
          <p:cNvSpPr txBox="1"/>
          <p:nvPr/>
        </p:nvSpPr>
        <p:spPr>
          <a:xfrm>
            <a:off x="801514" y="4639228"/>
            <a:ext cx="697627" cy="707886"/>
          </a:xfrm>
          <a:prstGeom prst="rect">
            <a:avLst/>
          </a:prstGeom>
          <a:noFill/>
        </p:spPr>
        <p:txBody>
          <a:bodyPr wrap="none" rtlCol="0">
            <a:spAutoFit/>
          </a:bodyPr>
          <a:lstStyle/>
          <a:p>
            <a:r>
              <a:rPr lang="en-US" sz="4000" dirty="0"/>
              <a:t>❓</a:t>
            </a:r>
          </a:p>
        </p:txBody>
      </p:sp>
      <p:grpSp>
        <p:nvGrpSpPr>
          <p:cNvPr id="17" name="Group 16">
            <a:extLst>
              <a:ext uri="{FF2B5EF4-FFF2-40B4-BE49-F238E27FC236}">
                <a16:creationId xmlns:a16="http://schemas.microsoft.com/office/drawing/2014/main" id="{62671EB1-026D-936D-6DD2-8BF6446B0B9B}"/>
              </a:ext>
            </a:extLst>
          </p:cNvPr>
          <p:cNvGrpSpPr/>
          <p:nvPr/>
        </p:nvGrpSpPr>
        <p:grpSpPr>
          <a:xfrm>
            <a:off x="1695214" y="5004564"/>
            <a:ext cx="751105" cy="763600"/>
            <a:chOff x="3078448" y="1904970"/>
            <a:chExt cx="818148" cy="818148"/>
          </a:xfrm>
        </p:grpSpPr>
        <p:sp>
          <p:nvSpPr>
            <p:cNvPr id="18" name="Oval 17">
              <a:extLst>
                <a:ext uri="{FF2B5EF4-FFF2-40B4-BE49-F238E27FC236}">
                  <a16:creationId xmlns:a16="http://schemas.microsoft.com/office/drawing/2014/main" id="{2498244F-2EEC-B0E2-2E98-0B1489B9AB8D}"/>
                </a:ext>
              </a:extLst>
            </p:cNvPr>
            <p:cNvSpPr/>
            <p:nvPr/>
          </p:nvSpPr>
          <p:spPr>
            <a:xfrm>
              <a:off x="3078448" y="1904970"/>
              <a:ext cx="818148" cy="8181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9" name="Freeform 18">
              <a:extLst>
                <a:ext uri="{FF2B5EF4-FFF2-40B4-BE49-F238E27FC236}">
                  <a16:creationId xmlns:a16="http://schemas.microsoft.com/office/drawing/2014/main" id="{430D38A0-3B6F-A0F4-8796-8E170D5E54DE}"/>
                </a:ext>
              </a:extLst>
            </p:cNvPr>
            <p:cNvSpPr/>
            <p:nvPr/>
          </p:nvSpPr>
          <p:spPr>
            <a:xfrm>
              <a:off x="3078448" y="2129169"/>
              <a:ext cx="818148" cy="224378"/>
            </a:xfrm>
            <a:custGeom>
              <a:avLst/>
              <a:gdLst>
                <a:gd name="connsiteX0" fmla="*/ 44986 w 818148"/>
                <a:gd name="connsiteY0" fmla="*/ 0 h 224378"/>
                <a:gd name="connsiteX1" fmla="*/ 773163 w 818148"/>
                <a:gd name="connsiteY1" fmla="*/ 0 h 224378"/>
                <a:gd name="connsiteX2" fmla="*/ 786001 w 818148"/>
                <a:gd name="connsiteY2" fmla="*/ 23653 h 224378"/>
                <a:gd name="connsiteX3" fmla="*/ 818148 w 818148"/>
                <a:gd name="connsiteY3" fmla="*/ 182883 h 224378"/>
                <a:gd name="connsiteX4" fmla="*/ 813965 w 818148"/>
                <a:gd name="connsiteY4" fmla="*/ 224378 h 224378"/>
                <a:gd name="connsiteX5" fmla="*/ 4183 w 818148"/>
                <a:gd name="connsiteY5" fmla="*/ 224378 h 224378"/>
                <a:gd name="connsiteX6" fmla="*/ 0 w 818148"/>
                <a:gd name="connsiteY6" fmla="*/ 182883 h 224378"/>
                <a:gd name="connsiteX7" fmla="*/ 32147 w 818148"/>
                <a:gd name="connsiteY7" fmla="*/ 23653 h 22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148" h="224378">
                  <a:moveTo>
                    <a:pt x="44986" y="0"/>
                  </a:moveTo>
                  <a:lnTo>
                    <a:pt x="773163" y="0"/>
                  </a:lnTo>
                  <a:lnTo>
                    <a:pt x="786001" y="23653"/>
                  </a:lnTo>
                  <a:cubicBezTo>
                    <a:pt x="806701" y="72594"/>
                    <a:pt x="818148" y="126402"/>
                    <a:pt x="818148" y="182883"/>
                  </a:cubicBezTo>
                  <a:lnTo>
                    <a:pt x="813965" y="224378"/>
                  </a:lnTo>
                  <a:lnTo>
                    <a:pt x="4183" y="224378"/>
                  </a:lnTo>
                  <a:lnTo>
                    <a:pt x="0" y="182883"/>
                  </a:lnTo>
                  <a:cubicBezTo>
                    <a:pt x="0" y="126402"/>
                    <a:pt x="11447" y="72594"/>
                    <a:pt x="32147" y="23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67" dirty="0"/>
            </a:p>
          </p:txBody>
        </p:sp>
        <p:sp>
          <p:nvSpPr>
            <p:cNvPr id="21" name="Oval 20">
              <a:extLst>
                <a:ext uri="{FF2B5EF4-FFF2-40B4-BE49-F238E27FC236}">
                  <a16:creationId xmlns:a16="http://schemas.microsoft.com/office/drawing/2014/main" id="{A36086E7-1D44-8FA5-C652-90B29EC8C793}"/>
                </a:ext>
              </a:extLst>
            </p:cNvPr>
            <p:cNvSpPr/>
            <p:nvPr/>
          </p:nvSpPr>
          <p:spPr>
            <a:xfrm>
              <a:off x="3296194" y="2183663"/>
              <a:ext cx="115389" cy="1153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3" name="Oval 22">
              <a:extLst>
                <a:ext uri="{FF2B5EF4-FFF2-40B4-BE49-F238E27FC236}">
                  <a16:creationId xmlns:a16="http://schemas.microsoft.com/office/drawing/2014/main" id="{A83BBEFA-B427-E817-403C-9C890DD3E3F4}"/>
                </a:ext>
              </a:extLst>
            </p:cNvPr>
            <p:cNvSpPr/>
            <p:nvPr/>
          </p:nvSpPr>
          <p:spPr>
            <a:xfrm>
              <a:off x="3567548" y="2183663"/>
              <a:ext cx="115389" cy="1153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5" name="Oval 24">
              <a:extLst>
                <a:ext uri="{FF2B5EF4-FFF2-40B4-BE49-F238E27FC236}">
                  <a16:creationId xmlns:a16="http://schemas.microsoft.com/office/drawing/2014/main" id="{8A4E6D5C-2ED7-5F61-D413-0991EB366423}"/>
                </a:ext>
              </a:extLst>
            </p:cNvPr>
            <p:cNvSpPr/>
            <p:nvPr/>
          </p:nvSpPr>
          <p:spPr>
            <a:xfrm>
              <a:off x="3331029" y="223165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7" name="Oval 26">
              <a:extLst>
                <a:ext uri="{FF2B5EF4-FFF2-40B4-BE49-F238E27FC236}">
                  <a16:creationId xmlns:a16="http://schemas.microsoft.com/office/drawing/2014/main" id="{5DA36824-10B7-C0BE-70C5-23A7B3750719}"/>
                </a:ext>
              </a:extLst>
            </p:cNvPr>
            <p:cNvSpPr/>
            <p:nvPr/>
          </p:nvSpPr>
          <p:spPr>
            <a:xfrm>
              <a:off x="3602383" y="223165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8" name="Arc 27">
              <a:extLst>
                <a:ext uri="{FF2B5EF4-FFF2-40B4-BE49-F238E27FC236}">
                  <a16:creationId xmlns:a16="http://schemas.microsoft.com/office/drawing/2014/main" id="{7AC2518E-C3C2-DA5C-ECF5-BA167F95B7B5}"/>
                </a:ext>
              </a:extLst>
            </p:cNvPr>
            <p:cNvSpPr/>
            <p:nvPr/>
          </p:nvSpPr>
          <p:spPr>
            <a:xfrm rot="6659257">
              <a:off x="3271951" y="2118380"/>
              <a:ext cx="431140" cy="470334"/>
            </a:xfrm>
            <a:prstGeom prst="arc">
              <a:avLst/>
            </a:prstGeom>
            <a:ln w="28575" cap="rnd">
              <a:extLst>
                <a:ext uri="{C807C97D-BFC1-408E-A445-0C87EB9F89A2}">
                  <ask:lineSketchStyleProps xmlns:ask="http://schemas.microsoft.com/office/drawing/2018/sketchyshapes" sd="1219033472">
                    <a:custGeom>
                      <a:avLst/>
                      <a:gdLst>
                        <a:gd name="connsiteX0" fmla="*/ 215570 w 431140"/>
                        <a:gd name="connsiteY0" fmla="*/ 0 h 470334"/>
                        <a:gd name="connsiteX1" fmla="*/ 431140 w 431140"/>
                        <a:gd name="connsiteY1" fmla="*/ 235167 h 470334"/>
                        <a:gd name="connsiteX2" fmla="*/ 215570 w 431140"/>
                        <a:gd name="connsiteY2" fmla="*/ 235167 h 470334"/>
                        <a:gd name="connsiteX3" fmla="*/ 215570 w 431140"/>
                        <a:gd name="connsiteY3" fmla="*/ 0 h 470334"/>
                        <a:gd name="connsiteX0" fmla="*/ 215570 w 431140"/>
                        <a:gd name="connsiteY0" fmla="*/ 0 h 470334"/>
                        <a:gd name="connsiteX1" fmla="*/ 431140 w 431140"/>
                        <a:gd name="connsiteY1" fmla="*/ 235167 h 470334"/>
                      </a:gdLst>
                      <a:ahLst/>
                      <a:cxnLst>
                        <a:cxn ang="0">
                          <a:pos x="connsiteX0" y="connsiteY0"/>
                        </a:cxn>
                        <a:cxn ang="0">
                          <a:pos x="connsiteX1" y="connsiteY1"/>
                        </a:cxn>
                      </a:cxnLst>
                      <a:rect l="l" t="t" r="r" b="b"/>
                      <a:pathLst>
                        <a:path w="431140" h="470334" stroke="0" extrusionOk="0">
                          <a:moveTo>
                            <a:pt x="215570" y="0"/>
                          </a:moveTo>
                          <a:cubicBezTo>
                            <a:pt x="320418" y="-8764"/>
                            <a:pt x="400276" y="116872"/>
                            <a:pt x="431140" y="235167"/>
                          </a:cubicBezTo>
                          <a:cubicBezTo>
                            <a:pt x="348760" y="249835"/>
                            <a:pt x="294626" y="232511"/>
                            <a:pt x="215570" y="235167"/>
                          </a:cubicBezTo>
                          <a:cubicBezTo>
                            <a:pt x="214961" y="146645"/>
                            <a:pt x="238208" y="78916"/>
                            <a:pt x="215570" y="0"/>
                          </a:cubicBezTo>
                          <a:close/>
                        </a:path>
                        <a:path w="431140" h="470334" fill="none" extrusionOk="0">
                          <a:moveTo>
                            <a:pt x="215570" y="0"/>
                          </a:moveTo>
                          <a:cubicBezTo>
                            <a:pt x="346045" y="5456"/>
                            <a:pt x="445260" y="106963"/>
                            <a:pt x="431140" y="235167"/>
                          </a:cubicBezTo>
                        </a:path>
                      </a:pathLst>
                    </a:custGeom>
                    <ask:type>
                      <ask:lineSketchNon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867"/>
            </a:p>
          </p:txBody>
        </p:sp>
      </p:grpSp>
      <p:sp>
        <p:nvSpPr>
          <p:cNvPr id="29" name="TextBox 28">
            <a:extLst>
              <a:ext uri="{FF2B5EF4-FFF2-40B4-BE49-F238E27FC236}">
                <a16:creationId xmlns:a16="http://schemas.microsoft.com/office/drawing/2014/main" id="{8088967C-4A31-A9C2-9E8B-BB76F165CA63}"/>
              </a:ext>
            </a:extLst>
          </p:cNvPr>
          <p:cNvSpPr txBox="1"/>
          <p:nvPr/>
        </p:nvSpPr>
        <p:spPr>
          <a:xfrm>
            <a:off x="1535614" y="4660454"/>
            <a:ext cx="1154483" cy="379656"/>
          </a:xfrm>
          <a:prstGeom prst="rect">
            <a:avLst/>
          </a:prstGeom>
          <a:noFill/>
        </p:spPr>
        <p:txBody>
          <a:bodyPr wrap="none" rtlCol="0">
            <a:spAutoFit/>
          </a:bodyPr>
          <a:lstStyle/>
          <a:p>
            <a:r>
              <a:rPr lang="en-US" sz="1867" dirty="0">
                <a:solidFill>
                  <a:schemeClr val="tx1"/>
                </a:solidFill>
                <a:latin typeface="American Typewriter" panose="02090604020004020304" pitchFamily="18" charset="77"/>
              </a:rPr>
              <a:t>criminal</a:t>
            </a:r>
          </a:p>
        </p:txBody>
      </p:sp>
    </p:spTree>
    <p:extLst>
      <p:ext uri="{BB962C8B-B14F-4D97-AF65-F5344CB8AC3E}">
        <p14:creationId xmlns:p14="http://schemas.microsoft.com/office/powerpoint/2010/main" val="58578376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US nuclear weapons test in Nevada in 1953 | A 23-kiloton tow… | Flickr">
            <a:extLst>
              <a:ext uri="{FF2B5EF4-FFF2-40B4-BE49-F238E27FC236}">
                <a16:creationId xmlns:a16="http://schemas.microsoft.com/office/drawing/2014/main" id="{66B6D0A7-4D1A-F6FE-055B-151C929C5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881" y="935078"/>
            <a:ext cx="6686236" cy="53410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B0F0C75F-D634-521B-F720-7DBCB7C226C4}"/>
              </a:ext>
            </a:extLst>
          </p:cNvPr>
          <p:cNvSpPr>
            <a:spLocks noGrp="1"/>
          </p:cNvSpPr>
          <p:nvPr>
            <p:ph type="title"/>
          </p:nvPr>
        </p:nvSpPr>
        <p:spPr>
          <a:xfrm>
            <a:off x="695999" y="0"/>
            <a:ext cx="10800000" cy="763600"/>
          </a:xfrm>
        </p:spPr>
        <p:txBody>
          <a:bodyPr/>
          <a:lstStyle/>
          <a:p>
            <a:pPr algn="ctr"/>
            <a:r>
              <a:rPr lang="en-US" sz="4800" dirty="0">
                <a:latin typeface="Arial" panose="020B0604020202020204" pitchFamily="34" charset="0"/>
                <a:cs typeface="Arial" panose="020B0604020202020204" pitchFamily="34" charset="0"/>
              </a:rPr>
              <a:t>Why study Neutrinos?</a:t>
            </a:r>
          </a:p>
        </p:txBody>
      </p:sp>
    </p:spTree>
    <p:extLst>
      <p:ext uri="{BB962C8B-B14F-4D97-AF65-F5344CB8AC3E}">
        <p14:creationId xmlns:p14="http://schemas.microsoft.com/office/powerpoint/2010/main" val="206220287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EA4AF14D-775B-CCF4-3F79-A9EDC9CE5C6D}"/>
              </a:ext>
            </a:extLst>
          </p:cNvPr>
          <p:cNvSpPr txBox="1">
            <a:spLocks/>
          </p:cNvSpPr>
          <p:nvPr/>
        </p:nvSpPr>
        <p:spPr>
          <a:xfrm>
            <a:off x="696000" y="17323"/>
            <a:ext cx="10800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000000"/>
              </a:buClr>
              <a:buSzPts val="4100"/>
              <a:buFont typeface="Be Vietnam"/>
              <a:buNone/>
              <a:defRPr sz="5500" b="0" i="0" u="none" strike="noStrike" cap="none">
                <a:solidFill>
                  <a:srgbClr val="000000"/>
                </a:solidFill>
                <a:latin typeface="Be Vietnam"/>
                <a:ea typeface="Be Vietnam"/>
                <a:cs typeface="Be Vietnam"/>
                <a:sym typeface="Be Vietnam"/>
              </a:defRPr>
            </a:lvl1pPr>
            <a:lvl2pPr marR="0" lvl="1"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2pPr>
            <a:lvl3pPr marR="0" lvl="2"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3pPr>
            <a:lvl4pPr marR="0" lvl="3"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4pPr>
            <a:lvl5pPr marR="0" lvl="4"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5pPr>
            <a:lvl6pPr marR="0" lvl="5"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6pPr>
            <a:lvl7pPr marR="0" lvl="6"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7pPr>
            <a:lvl8pPr marR="0" lvl="7"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8pPr>
            <a:lvl9pPr marR="0" lvl="8"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9pPr>
          </a:lstStyle>
          <a:p>
            <a:pPr algn="ctr"/>
            <a:r>
              <a:rPr lang="en-US" sz="4800" dirty="0">
                <a:latin typeface="Arial" panose="020B0604020202020204" pitchFamily="34" charset="0"/>
                <a:cs typeface="Arial" panose="020B0604020202020204" pitchFamily="34" charset="0"/>
              </a:rPr>
              <a:t>What is a Neutrino?</a:t>
            </a:r>
          </a:p>
        </p:txBody>
      </p:sp>
      <p:sp>
        <p:nvSpPr>
          <p:cNvPr id="10" name="Rectangle 9">
            <a:extLst>
              <a:ext uri="{FF2B5EF4-FFF2-40B4-BE49-F238E27FC236}">
                <a16:creationId xmlns:a16="http://schemas.microsoft.com/office/drawing/2014/main" id="{0C810ECC-1919-5455-C9B1-2581CB6C307F}"/>
              </a:ext>
            </a:extLst>
          </p:cNvPr>
          <p:cNvSpPr/>
          <p:nvPr/>
        </p:nvSpPr>
        <p:spPr>
          <a:xfrm>
            <a:off x="1618447" y="5947622"/>
            <a:ext cx="8955099" cy="420756"/>
          </a:xfrm>
          <a:prstGeom prst="rect">
            <a:avLst/>
          </a:prstGeom>
        </p:spPr>
        <p:txBody>
          <a:bodyPr wrap="square">
            <a:spAutoFit/>
          </a:bodyPr>
          <a:lstStyle/>
          <a:p>
            <a:r>
              <a:rPr lang="en-US" sz="1067" dirty="0">
                <a:solidFill>
                  <a:schemeClr val="tx1"/>
                </a:solidFill>
                <a:latin typeface="Arial" panose="020B0604020202020204" pitchFamily="34" charset="0"/>
                <a:cs typeface="Arial" panose="020B0604020202020204" pitchFamily="34" charset="0"/>
              </a:rPr>
              <a:t>Sandbox Studio, Chicago with Ana </a:t>
            </a:r>
            <a:r>
              <a:rPr lang="en-US" sz="1067" dirty="0" err="1">
                <a:solidFill>
                  <a:schemeClr val="tx1"/>
                </a:solidFill>
                <a:latin typeface="Arial" panose="020B0604020202020204" pitchFamily="34" charset="0"/>
                <a:cs typeface="Arial" panose="020B0604020202020204" pitchFamily="34" charset="0"/>
              </a:rPr>
              <a:t>Kova</a:t>
            </a:r>
            <a:r>
              <a:rPr lang="en-US" sz="1067" dirty="0">
                <a:solidFill>
                  <a:schemeClr val="tx1"/>
                </a:solidFill>
              </a:rPr>
              <a:t>. “Scientists Study Neutrinos Produced by Nuclear Reactors, Radioactive Decay, Particle Accelerators, the Sun, the Earth, and the Cosmos.” </a:t>
            </a:r>
            <a:r>
              <a:rPr lang="en-US" sz="1067" i="1" dirty="0" err="1">
                <a:solidFill>
                  <a:schemeClr val="tx1"/>
                </a:solidFill>
              </a:rPr>
              <a:t>SciTechDaily</a:t>
            </a:r>
            <a:r>
              <a:rPr lang="en-US" sz="1067" dirty="0">
                <a:solidFill>
                  <a:schemeClr val="tx1"/>
                </a:solidFill>
              </a:rPr>
              <a:t>, 2020, https://</a:t>
            </a:r>
            <a:r>
              <a:rPr lang="en-US" sz="1067" dirty="0" err="1">
                <a:solidFill>
                  <a:schemeClr val="tx1"/>
                </a:solidFill>
              </a:rPr>
              <a:t>scitechdaily.com</a:t>
            </a:r>
            <a:r>
              <a:rPr lang="en-US" sz="1067" dirty="0">
                <a:solidFill>
                  <a:schemeClr val="tx1"/>
                </a:solidFill>
              </a:rPr>
              <a:t>/science-made-simple-what-are-neutrinos/. Accessed 2022. </a:t>
            </a:r>
          </a:p>
        </p:txBody>
      </p:sp>
      <p:pic>
        <p:nvPicPr>
          <p:cNvPr id="1032" name="Picture 8">
            <a:extLst>
              <a:ext uri="{FF2B5EF4-FFF2-40B4-BE49-F238E27FC236}">
                <a16:creationId xmlns:a16="http://schemas.microsoft.com/office/drawing/2014/main" id="{E9E371C4-6675-6AAC-F9DE-3BACE5965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446" y="910378"/>
            <a:ext cx="8955100" cy="503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29335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A26AB0-4B51-9B05-8059-DDB62E63FF73}"/>
              </a:ext>
            </a:extLst>
          </p:cNvPr>
          <p:cNvSpPr/>
          <p:nvPr/>
        </p:nvSpPr>
        <p:spPr>
          <a:xfrm>
            <a:off x="1928038" y="1189325"/>
            <a:ext cx="8307572" cy="5500577"/>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4" name="Oval 3">
            <a:extLst>
              <a:ext uri="{FF2B5EF4-FFF2-40B4-BE49-F238E27FC236}">
                <a16:creationId xmlns:a16="http://schemas.microsoft.com/office/drawing/2014/main" id="{84DF2E27-8504-11F5-952D-E56CB556DCB7}"/>
              </a:ext>
            </a:extLst>
          </p:cNvPr>
          <p:cNvSpPr/>
          <p:nvPr/>
        </p:nvSpPr>
        <p:spPr>
          <a:xfrm>
            <a:off x="3729357" y="1519251"/>
            <a:ext cx="1443087" cy="1443087"/>
          </a:xfrm>
          <a:prstGeom prst="ellipse">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Ar</a:t>
            </a:r>
            <a:endParaRPr lang="en-US" sz="3200" dirty="0"/>
          </a:p>
        </p:txBody>
      </p:sp>
      <p:cxnSp>
        <p:nvCxnSpPr>
          <p:cNvPr id="6" name="Straight Connector 5">
            <a:extLst>
              <a:ext uri="{FF2B5EF4-FFF2-40B4-BE49-F238E27FC236}">
                <a16:creationId xmlns:a16="http://schemas.microsoft.com/office/drawing/2014/main" id="{13A51245-DFB3-EDDD-E1C3-BAECE7D4F15F}"/>
              </a:ext>
            </a:extLst>
          </p:cNvPr>
          <p:cNvCxnSpPr>
            <a:cxnSpLocks/>
          </p:cNvCxnSpPr>
          <p:nvPr/>
        </p:nvCxnSpPr>
        <p:spPr>
          <a:xfrm>
            <a:off x="2175771" y="2247686"/>
            <a:ext cx="7277245" cy="2862305"/>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17A1955-0831-05E3-9951-57DFBA30A09D}"/>
              </a:ext>
            </a:extLst>
          </p:cNvPr>
          <p:cNvSpPr/>
          <p:nvPr/>
        </p:nvSpPr>
        <p:spPr>
          <a:xfrm flipH="1">
            <a:off x="9489602" y="4969344"/>
            <a:ext cx="443170" cy="4431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µ</a:t>
            </a:r>
          </a:p>
        </p:txBody>
      </p:sp>
      <p:sp>
        <p:nvSpPr>
          <p:cNvPr id="12" name="Oval 11">
            <a:extLst>
              <a:ext uri="{FF2B5EF4-FFF2-40B4-BE49-F238E27FC236}">
                <a16:creationId xmlns:a16="http://schemas.microsoft.com/office/drawing/2014/main" id="{95F9DB84-7C80-5D99-87A0-E034D9F40BD4}"/>
              </a:ext>
            </a:extLst>
          </p:cNvPr>
          <p:cNvSpPr/>
          <p:nvPr/>
        </p:nvSpPr>
        <p:spPr>
          <a:xfrm>
            <a:off x="6846086" y="4664265"/>
            <a:ext cx="1443087" cy="1443087"/>
          </a:xfrm>
          <a:prstGeom prst="ellipse">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Ar</a:t>
            </a:r>
            <a:endParaRPr lang="en-US" sz="3200" dirty="0"/>
          </a:p>
        </p:txBody>
      </p:sp>
      <p:sp>
        <p:nvSpPr>
          <p:cNvPr id="13" name="Oval 12">
            <a:extLst>
              <a:ext uri="{FF2B5EF4-FFF2-40B4-BE49-F238E27FC236}">
                <a16:creationId xmlns:a16="http://schemas.microsoft.com/office/drawing/2014/main" id="{1EA75DD7-8F65-542B-CDD7-80487C14632D}"/>
              </a:ext>
            </a:extLst>
          </p:cNvPr>
          <p:cNvSpPr/>
          <p:nvPr/>
        </p:nvSpPr>
        <p:spPr>
          <a:xfrm>
            <a:off x="5817498" y="1812076"/>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cxnSp>
        <p:nvCxnSpPr>
          <p:cNvPr id="25" name="Straight Connector 24">
            <a:extLst>
              <a:ext uri="{FF2B5EF4-FFF2-40B4-BE49-F238E27FC236}">
                <a16:creationId xmlns:a16="http://schemas.microsoft.com/office/drawing/2014/main" id="{F7242B02-8F21-1DB2-357F-1B563D546DF7}"/>
              </a:ext>
            </a:extLst>
          </p:cNvPr>
          <p:cNvCxnSpPr/>
          <p:nvPr/>
        </p:nvCxnSpPr>
        <p:spPr>
          <a:xfrm>
            <a:off x="5342172" y="1812076"/>
            <a:ext cx="407893" cy="12380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B85D2AD-3A1D-729F-205C-0B92503DFD96}"/>
              </a:ext>
            </a:extLst>
          </p:cNvPr>
          <p:cNvCxnSpPr>
            <a:cxnSpLocks/>
          </p:cNvCxnSpPr>
          <p:nvPr/>
        </p:nvCxnSpPr>
        <p:spPr>
          <a:xfrm flipV="1">
            <a:off x="5386801" y="2067002"/>
            <a:ext cx="363265" cy="225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64BA66-AEBC-CA53-D0DE-D5B989898474}"/>
              </a:ext>
            </a:extLst>
          </p:cNvPr>
          <p:cNvCxnSpPr>
            <a:cxnSpLocks/>
          </p:cNvCxnSpPr>
          <p:nvPr/>
        </p:nvCxnSpPr>
        <p:spPr>
          <a:xfrm flipV="1">
            <a:off x="5449748" y="2220642"/>
            <a:ext cx="300317" cy="1096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54A5F58-1482-F219-9785-C932D190076F}"/>
              </a:ext>
            </a:extLst>
          </p:cNvPr>
          <p:cNvSpPr txBox="1"/>
          <p:nvPr/>
        </p:nvSpPr>
        <p:spPr>
          <a:xfrm>
            <a:off x="9115833" y="1194961"/>
            <a:ext cx="1088760" cy="379656"/>
          </a:xfrm>
          <a:prstGeom prst="rect">
            <a:avLst/>
          </a:prstGeom>
          <a:noFill/>
        </p:spPr>
        <p:txBody>
          <a:bodyPr wrap="none" rtlCol="0">
            <a:spAutoFit/>
          </a:bodyPr>
          <a:lstStyle/>
          <a:p>
            <a:r>
              <a:rPr lang="en-US" sz="1867" dirty="0">
                <a:solidFill>
                  <a:schemeClr val="bg1"/>
                </a:solidFill>
              </a:rPr>
              <a:t>Detector</a:t>
            </a:r>
          </a:p>
        </p:txBody>
      </p:sp>
      <p:sp>
        <p:nvSpPr>
          <p:cNvPr id="17" name="Explosion 2 16">
            <a:extLst>
              <a:ext uri="{FF2B5EF4-FFF2-40B4-BE49-F238E27FC236}">
                <a16:creationId xmlns:a16="http://schemas.microsoft.com/office/drawing/2014/main" id="{5138DF00-12AE-129C-605E-DC6D0BA5B753}"/>
              </a:ext>
            </a:extLst>
          </p:cNvPr>
          <p:cNvSpPr/>
          <p:nvPr/>
        </p:nvSpPr>
        <p:spPr>
          <a:xfrm rot="1796667">
            <a:off x="6104325" y="4280820"/>
            <a:ext cx="1015248" cy="955200"/>
          </a:xfrm>
          <a:prstGeom prst="irregularSeal2">
            <a:avLst/>
          </a:prstGeom>
          <a:solidFill>
            <a:schemeClr val="accent5">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18" name="TextBox 17">
            <a:extLst>
              <a:ext uri="{FF2B5EF4-FFF2-40B4-BE49-F238E27FC236}">
                <a16:creationId xmlns:a16="http://schemas.microsoft.com/office/drawing/2014/main" id="{CB7177BB-A14B-7787-1E02-72493A5B6D9C}"/>
              </a:ext>
            </a:extLst>
          </p:cNvPr>
          <p:cNvSpPr txBox="1"/>
          <p:nvPr/>
        </p:nvSpPr>
        <p:spPr>
          <a:xfrm>
            <a:off x="6269761" y="4553235"/>
            <a:ext cx="622286" cy="379656"/>
          </a:xfrm>
          <a:prstGeom prst="rect">
            <a:avLst/>
          </a:prstGeom>
          <a:noFill/>
        </p:spPr>
        <p:txBody>
          <a:bodyPr wrap="none" rtlCol="0">
            <a:spAutoFit/>
          </a:bodyPr>
          <a:lstStyle/>
          <a:p>
            <a:r>
              <a:rPr lang="en-US" sz="1867" dirty="0">
                <a:solidFill>
                  <a:schemeClr val="bg1"/>
                </a:solidFill>
              </a:rPr>
              <a:t>light</a:t>
            </a:r>
          </a:p>
        </p:txBody>
      </p:sp>
      <p:sp>
        <p:nvSpPr>
          <p:cNvPr id="7" name="Title 1">
            <a:extLst>
              <a:ext uri="{FF2B5EF4-FFF2-40B4-BE49-F238E27FC236}">
                <a16:creationId xmlns:a16="http://schemas.microsoft.com/office/drawing/2014/main" id="{5EB6AB0F-938D-9790-875F-EADC2460B895}"/>
              </a:ext>
            </a:extLst>
          </p:cNvPr>
          <p:cNvSpPr>
            <a:spLocks noGrp="1"/>
          </p:cNvSpPr>
          <p:nvPr>
            <p:ph type="title"/>
          </p:nvPr>
        </p:nvSpPr>
        <p:spPr>
          <a:xfrm>
            <a:off x="696000" y="17323"/>
            <a:ext cx="10800000" cy="763600"/>
          </a:xfrm>
        </p:spPr>
        <p:txBody>
          <a:bodyPr/>
          <a:lstStyle/>
          <a:p>
            <a:r>
              <a:rPr lang="en-US" sz="4800" dirty="0">
                <a:solidFill>
                  <a:schemeClr val="tx1"/>
                </a:solidFill>
                <a:latin typeface="Arial" panose="020B0604020202020204" pitchFamily="34" charset="0"/>
                <a:cs typeface="Arial" panose="020B0604020202020204" pitchFamily="34" charset="0"/>
              </a:rPr>
              <a:t>ICARUS Detector</a:t>
            </a:r>
            <a:br>
              <a:rPr lang="en-US" sz="48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Imaging Cosmic And Rare Underground Signals)</a:t>
            </a:r>
            <a:endParaRPr lang="en-US" sz="2000"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6FC96BA-5F2B-4C1E-9B86-9EEA1AA028B7}"/>
              </a:ext>
            </a:extLst>
          </p:cNvPr>
          <p:cNvSpPr txBox="1"/>
          <p:nvPr/>
        </p:nvSpPr>
        <p:spPr>
          <a:xfrm>
            <a:off x="9319893" y="5382347"/>
            <a:ext cx="782587" cy="379656"/>
          </a:xfrm>
          <a:prstGeom prst="rect">
            <a:avLst/>
          </a:prstGeom>
          <a:noFill/>
        </p:spPr>
        <p:txBody>
          <a:bodyPr wrap="none" rtlCol="0">
            <a:spAutoFit/>
          </a:bodyPr>
          <a:lstStyle/>
          <a:p>
            <a:r>
              <a:rPr lang="en-US" sz="1867" dirty="0">
                <a:solidFill>
                  <a:schemeClr val="bg1"/>
                </a:solidFill>
              </a:rPr>
              <a:t>muon</a:t>
            </a:r>
          </a:p>
        </p:txBody>
      </p:sp>
    </p:spTree>
    <p:extLst>
      <p:ext uri="{BB962C8B-B14F-4D97-AF65-F5344CB8AC3E}">
        <p14:creationId xmlns:p14="http://schemas.microsoft.com/office/powerpoint/2010/main" val="320848818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54A9-1F7F-B16F-5BC5-8C8BFB539D1A}"/>
              </a:ext>
            </a:extLst>
          </p:cNvPr>
          <p:cNvSpPr>
            <a:spLocks noGrp="1"/>
          </p:cNvSpPr>
          <p:nvPr>
            <p:ph type="title"/>
          </p:nvPr>
        </p:nvSpPr>
        <p:spPr>
          <a:xfrm>
            <a:off x="696000" y="17323"/>
            <a:ext cx="10800000" cy="763600"/>
          </a:xfrm>
        </p:spPr>
        <p:txBody>
          <a:bodyPr>
            <a:normAutofit fontScale="90000"/>
          </a:bodyPr>
          <a:lstStyle/>
          <a:p>
            <a:r>
              <a:rPr lang="en-US" sz="4800" dirty="0">
                <a:latin typeface="Arial" panose="020B0604020202020204" pitchFamily="34" charset="0"/>
                <a:cs typeface="Arial" panose="020B0604020202020204" pitchFamily="34" charset="0"/>
              </a:rPr>
              <a:t>ICARUS Detector</a:t>
            </a:r>
            <a:br>
              <a:rPr lang="en-US" sz="4800" dirty="0">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Imaging Cosmic And Rare Underground Signals)</a:t>
            </a:r>
          </a:p>
        </p:txBody>
      </p:sp>
      <p:sp>
        <p:nvSpPr>
          <p:cNvPr id="3" name="Rectangle 2">
            <a:extLst>
              <a:ext uri="{FF2B5EF4-FFF2-40B4-BE49-F238E27FC236}">
                <a16:creationId xmlns:a16="http://schemas.microsoft.com/office/drawing/2014/main" id="{510ED592-6A6A-BC4E-F0BF-BF2AABEDF8F7}"/>
              </a:ext>
            </a:extLst>
          </p:cNvPr>
          <p:cNvSpPr/>
          <p:nvPr/>
        </p:nvSpPr>
        <p:spPr>
          <a:xfrm>
            <a:off x="1928038" y="1189325"/>
            <a:ext cx="8307572" cy="5500577"/>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cxnSp>
        <p:nvCxnSpPr>
          <p:cNvPr id="4" name="Straight Connector 3">
            <a:extLst>
              <a:ext uri="{FF2B5EF4-FFF2-40B4-BE49-F238E27FC236}">
                <a16:creationId xmlns:a16="http://schemas.microsoft.com/office/drawing/2014/main" id="{76012D48-7EA7-C9E6-85AF-8540C65DB63B}"/>
              </a:ext>
            </a:extLst>
          </p:cNvPr>
          <p:cNvCxnSpPr>
            <a:cxnSpLocks/>
          </p:cNvCxnSpPr>
          <p:nvPr/>
        </p:nvCxnSpPr>
        <p:spPr>
          <a:xfrm>
            <a:off x="2175771" y="2247686"/>
            <a:ext cx="7277245" cy="2862305"/>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4546A80-27F3-0C24-08C6-F57E5DDA0C5E}"/>
              </a:ext>
            </a:extLst>
          </p:cNvPr>
          <p:cNvSpPr/>
          <p:nvPr/>
        </p:nvSpPr>
        <p:spPr>
          <a:xfrm>
            <a:off x="2840382" y="2247686"/>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21" name="Oval 20">
            <a:extLst>
              <a:ext uri="{FF2B5EF4-FFF2-40B4-BE49-F238E27FC236}">
                <a16:creationId xmlns:a16="http://schemas.microsoft.com/office/drawing/2014/main" id="{3A9F4990-B08F-C2CD-C006-7D02D9EA336F}"/>
              </a:ext>
            </a:extLst>
          </p:cNvPr>
          <p:cNvSpPr/>
          <p:nvPr/>
        </p:nvSpPr>
        <p:spPr>
          <a:xfrm>
            <a:off x="8675444" y="4235547"/>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13" name="TextBox 12">
            <a:extLst>
              <a:ext uri="{FF2B5EF4-FFF2-40B4-BE49-F238E27FC236}">
                <a16:creationId xmlns:a16="http://schemas.microsoft.com/office/drawing/2014/main" id="{48CF5DBD-540E-22BF-C020-501B1BFC82E7}"/>
              </a:ext>
            </a:extLst>
          </p:cNvPr>
          <p:cNvSpPr txBox="1"/>
          <p:nvPr/>
        </p:nvSpPr>
        <p:spPr>
          <a:xfrm>
            <a:off x="9319893" y="5382347"/>
            <a:ext cx="782587" cy="379656"/>
          </a:xfrm>
          <a:prstGeom prst="rect">
            <a:avLst/>
          </a:prstGeom>
          <a:noFill/>
        </p:spPr>
        <p:txBody>
          <a:bodyPr wrap="none" rtlCol="0">
            <a:spAutoFit/>
          </a:bodyPr>
          <a:lstStyle/>
          <a:p>
            <a:r>
              <a:rPr lang="en-US" sz="1867" dirty="0">
                <a:solidFill>
                  <a:schemeClr val="bg1"/>
                </a:solidFill>
              </a:rPr>
              <a:t>muon</a:t>
            </a:r>
          </a:p>
        </p:txBody>
      </p:sp>
      <p:sp>
        <p:nvSpPr>
          <p:cNvPr id="16" name="Oval 15">
            <a:extLst>
              <a:ext uri="{FF2B5EF4-FFF2-40B4-BE49-F238E27FC236}">
                <a16:creationId xmlns:a16="http://schemas.microsoft.com/office/drawing/2014/main" id="{DE771331-6512-4220-590C-735DCA533E11}"/>
              </a:ext>
            </a:extLst>
          </p:cNvPr>
          <p:cNvSpPr/>
          <p:nvPr/>
        </p:nvSpPr>
        <p:spPr>
          <a:xfrm>
            <a:off x="3568120" y="2837947"/>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17" name="Oval 16">
            <a:extLst>
              <a:ext uri="{FF2B5EF4-FFF2-40B4-BE49-F238E27FC236}">
                <a16:creationId xmlns:a16="http://schemas.microsoft.com/office/drawing/2014/main" id="{DEB663F8-94DA-A004-5E17-9077D5816BB0}"/>
              </a:ext>
            </a:extLst>
          </p:cNvPr>
          <p:cNvSpPr/>
          <p:nvPr/>
        </p:nvSpPr>
        <p:spPr>
          <a:xfrm>
            <a:off x="4776158" y="2964539"/>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18" name="Oval 17">
            <a:extLst>
              <a:ext uri="{FF2B5EF4-FFF2-40B4-BE49-F238E27FC236}">
                <a16:creationId xmlns:a16="http://schemas.microsoft.com/office/drawing/2014/main" id="{366FDD26-6071-9616-F882-D3BC12442454}"/>
              </a:ext>
            </a:extLst>
          </p:cNvPr>
          <p:cNvSpPr/>
          <p:nvPr/>
        </p:nvSpPr>
        <p:spPr>
          <a:xfrm>
            <a:off x="5449748" y="3740739"/>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19" name="Oval 18">
            <a:extLst>
              <a:ext uri="{FF2B5EF4-FFF2-40B4-BE49-F238E27FC236}">
                <a16:creationId xmlns:a16="http://schemas.microsoft.com/office/drawing/2014/main" id="{3FF6567D-2FAB-0792-0551-79063EC0B8D6}"/>
              </a:ext>
            </a:extLst>
          </p:cNvPr>
          <p:cNvSpPr/>
          <p:nvPr/>
        </p:nvSpPr>
        <p:spPr>
          <a:xfrm>
            <a:off x="6419916" y="3652996"/>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22" name="Oval 21">
            <a:extLst>
              <a:ext uri="{FF2B5EF4-FFF2-40B4-BE49-F238E27FC236}">
                <a16:creationId xmlns:a16="http://schemas.microsoft.com/office/drawing/2014/main" id="{E3C39AFE-48E5-73EE-2553-3DA69670F9D0}"/>
              </a:ext>
            </a:extLst>
          </p:cNvPr>
          <p:cNvSpPr/>
          <p:nvPr/>
        </p:nvSpPr>
        <p:spPr>
          <a:xfrm>
            <a:off x="8753003" y="4943283"/>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20" name="Oval 19">
            <a:extLst>
              <a:ext uri="{FF2B5EF4-FFF2-40B4-BE49-F238E27FC236}">
                <a16:creationId xmlns:a16="http://schemas.microsoft.com/office/drawing/2014/main" id="{D44720FE-90B1-D163-2206-958CCA5AAE44}"/>
              </a:ext>
            </a:extLst>
          </p:cNvPr>
          <p:cNvSpPr/>
          <p:nvPr/>
        </p:nvSpPr>
        <p:spPr>
          <a:xfrm>
            <a:off x="7353270" y="4235547"/>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24" name="Explosion 2 23">
            <a:extLst>
              <a:ext uri="{FF2B5EF4-FFF2-40B4-BE49-F238E27FC236}">
                <a16:creationId xmlns:a16="http://schemas.microsoft.com/office/drawing/2014/main" id="{09A9F337-D095-4E90-1B5F-EC67AE1C15CB}"/>
              </a:ext>
            </a:extLst>
          </p:cNvPr>
          <p:cNvSpPr/>
          <p:nvPr/>
        </p:nvSpPr>
        <p:spPr>
          <a:xfrm rot="1796667">
            <a:off x="6104325" y="4280820"/>
            <a:ext cx="1015248" cy="955200"/>
          </a:xfrm>
          <a:prstGeom prst="irregularSeal2">
            <a:avLst/>
          </a:prstGeom>
          <a:solidFill>
            <a:schemeClr val="accent5">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26" name="Explosion 2 25">
            <a:extLst>
              <a:ext uri="{FF2B5EF4-FFF2-40B4-BE49-F238E27FC236}">
                <a16:creationId xmlns:a16="http://schemas.microsoft.com/office/drawing/2014/main" id="{176FB9AE-78A8-E6D8-D19C-827F4C8687A1}"/>
              </a:ext>
            </a:extLst>
          </p:cNvPr>
          <p:cNvSpPr/>
          <p:nvPr/>
        </p:nvSpPr>
        <p:spPr>
          <a:xfrm rot="1796667">
            <a:off x="3517636" y="1975133"/>
            <a:ext cx="1015248" cy="955200"/>
          </a:xfrm>
          <a:prstGeom prst="irregularSeal2">
            <a:avLst/>
          </a:prstGeom>
          <a:solidFill>
            <a:schemeClr val="accent5">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28" name="Explosion 2 27">
            <a:extLst>
              <a:ext uri="{FF2B5EF4-FFF2-40B4-BE49-F238E27FC236}">
                <a16:creationId xmlns:a16="http://schemas.microsoft.com/office/drawing/2014/main" id="{5E8558C7-471B-3C6E-F9D6-70DFD1839D1D}"/>
              </a:ext>
            </a:extLst>
          </p:cNvPr>
          <p:cNvSpPr/>
          <p:nvPr/>
        </p:nvSpPr>
        <p:spPr>
          <a:xfrm rot="1796667">
            <a:off x="7808584" y="3573524"/>
            <a:ext cx="1015248" cy="955200"/>
          </a:xfrm>
          <a:prstGeom prst="irregularSeal2">
            <a:avLst/>
          </a:prstGeom>
          <a:solidFill>
            <a:schemeClr val="accent5">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30" name="Explosion 2 29">
            <a:extLst>
              <a:ext uri="{FF2B5EF4-FFF2-40B4-BE49-F238E27FC236}">
                <a16:creationId xmlns:a16="http://schemas.microsoft.com/office/drawing/2014/main" id="{4832D603-752E-E5AE-1F41-604D64FF4B16}"/>
              </a:ext>
            </a:extLst>
          </p:cNvPr>
          <p:cNvSpPr/>
          <p:nvPr/>
        </p:nvSpPr>
        <p:spPr>
          <a:xfrm rot="1796667">
            <a:off x="3796033" y="3090716"/>
            <a:ext cx="1015248" cy="955200"/>
          </a:xfrm>
          <a:prstGeom prst="irregularSeal2">
            <a:avLst/>
          </a:prstGeom>
          <a:solidFill>
            <a:schemeClr val="accent5">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32" name="TextBox 31">
            <a:extLst>
              <a:ext uri="{FF2B5EF4-FFF2-40B4-BE49-F238E27FC236}">
                <a16:creationId xmlns:a16="http://schemas.microsoft.com/office/drawing/2014/main" id="{FE6D030B-7566-0C38-C2FE-C389CFC6054A}"/>
              </a:ext>
            </a:extLst>
          </p:cNvPr>
          <p:cNvSpPr txBox="1"/>
          <p:nvPr/>
        </p:nvSpPr>
        <p:spPr>
          <a:xfrm>
            <a:off x="6269761" y="4553235"/>
            <a:ext cx="622286" cy="379656"/>
          </a:xfrm>
          <a:prstGeom prst="rect">
            <a:avLst/>
          </a:prstGeom>
          <a:noFill/>
        </p:spPr>
        <p:txBody>
          <a:bodyPr wrap="none" rtlCol="0">
            <a:spAutoFit/>
          </a:bodyPr>
          <a:lstStyle/>
          <a:p>
            <a:r>
              <a:rPr lang="en-US" sz="1867" dirty="0">
                <a:solidFill>
                  <a:schemeClr val="bg1"/>
                </a:solidFill>
              </a:rPr>
              <a:t>light</a:t>
            </a:r>
          </a:p>
        </p:txBody>
      </p:sp>
      <p:sp>
        <p:nvSpPr>
          <p:cNvPr id="33" name="TextBox 32">
            <a:extLst>
              <a:ext uri="{FF2B5EF4-FFF2-40B4-BE49-F238E27FC236}">
                <a16:creationId xmlns:a16="http://schemas.microsoft.com/office/drawing/2014/main" id="{0BA2F3E9-4AD8-76FD-7AD4-C469458D4152}"/>
              </a:ext>
            </a:extLst>
          </p:cNvPr>
          <p:cNvSpPr txBox="1"/>
          <p:nvPr/>
        </p:nvSpPr>
        <p:spPr>
          <a:xfrm>
            <a:off x="7958393" y="3845939"/>
            <a:ext cx="622286" cy="379656"/>
          </a:xfrm>
          <a:prstGeom prst="rect">
            <a:avLst/>
          </a:prstGeom>
          <a:noFill/>
        </p:spPr>
        <p:txBody>
          <a:bodyPr wrap="none" rtlCol="0">
            <a:spAutoFit/>
          </a:bodyPr>
          <a:lstStyle/>
          <a:p>
            <a:r>
              <a:rPr lang="en-US" sz="1867" dirty="0">
                <a:solidFill>
                  <a:schemeClr val="bg1"/>
                </a:solidFill>
              </a:rPr>
              <a:t>light</a:t>
            </a:r>
          </a:p>
        </p:txBody>
      </p:sp>
      <p:sp>
        <p:nvSpPr>
          <p:cNvPr id="34" name="TextBox 33">
            <a:extLst>
              <a:ext uri="{FF2B5EF4-FFF2-40B4-BE49-F238E27FC236}">
                <a16:creationId xmlns:a16="http://schemas.microsoft.com/office/drawing/2014/main" id="{7C869542-29C8-D6CB-FE29-FD30B9F31821}"/>
              </a:ext>
            </a:extLst>
          </p:cNvPr>
          <p:cNvSpPr txBox="1"/>
          <p:nvPr/>
        </p:nvSpPr>
        <p:spPr>
          <a:xfrm>
            <a:off x="3965168" y="3362995"/>
            <a:ext cx="622286" cy="379656"/>
          </a:xfrm>
          <a:prstGeom prst="rect">
            <a:avLst/>
          </a:prstGeom>
          <a:noFill/>
        </p:spPr>
        <p:txBody>
          <a:bodyPr wrap="none" rtlCol="0">
            <a:spAutoFit/>
          </a:bodyPr>
          <a:lstStyle/>
          <a:p>
            <a:r>
              <a:rPr lang="en-US" sz="1867" dirty="0">
                <a:solidFill>
                  <a:schemeClr val="bg1"/>
                </a:solidFill>
              </a:rPr>
              <a:t>light</a:t>
            </a:r>
          </a:p>
        </p:txBody>
      </p:sp>
      <p:sp>
        <p:nvSpPr>
          <p:cNvPr id="7" name="Oval 6">
            <a:extLst>
              <a:ext uri="{FF2B5EF4-FFF2-40B4-BE49-F238E27FC236}">
                <a16:creationId xmlns:a16="http://schemas.microsoft.com/office/drawing/2014/main" id="{E3724DE7-4A65-5212-2F0F-8F4AC2CE028F}"/>
              </a:ext>
            </a:extLst>
          </p:cNvPr>
          <p:cNvSpPr/>
          <p:nvPr/>
        </p:nvSpPr>
        <p:spPr>
          <a:xfrm flipH="1">
            <a:off x="9489602" y="4969344"/>
            <a:ext cx="443170" cy="4431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µ</a:t>
            </a:r>
          </a:p>
        </p:txBody>
      </p:sp>
      <p:sp>
        <p:nvSpPr>
          <p:cNvPr id="35" name="TextBox 34">
            <a:extLst>
              <a:ext uri="{FF2B5EF4-FFF2-40B4-BE49-F238E27FC236}">
                <a16:creationId xmlns:a16="http://schemas.microsoft.com/office/drawing/2014/main" id="{78311E4D-AAD5-A7DA-20EB-6D8ED56C72C1}"/>
              </a:ext>
            </a:extLst>
          </p:cNvPr>
          <p:cNvSpPr txBox="1"/>
          <p:nvPr/>
        </p:nvSpPr>
        <p:spPr>
          <a:xfrm>
            <a:off x="3654717" y="2247892"/>
            <a:ext cx="622286" cy="379656"/>
          </a:xfrm>
          <a:prstGeom prst="rect">
            <a:avLst/>
          </a:prstGeom>
          <a:noFill/>
        </p:spPr>
        <p:txBody>
          <a:bodyPr wrap="none" rtlCol="0">
            <a:spAutoFit/>
          </a:bodyPr>
          <a:lstStyle/>
          <a:p>
            <a:r>
              <a:rPr lang="en-US" sz="1867" dirty="0">
                <a:solidFill>
                  <a:schemeClr val="bg1"/>
                </a:solidFill>
              </a:rPr>
              <a:t>light</a:t>
            </a:r>
          </a:p>
        </p:txBody>
      </p:sp>
      <p:sp>
        <p:nvSpPr>
          <p:cNvPr id="5" name="TextBox 4">
            <a:extLst>
              <a:ext uri="{FF2B5EF4-FFF2-40B4-BE49-F238E27FC236}">
                <a16:creationId xmlns:a16="http://schemas.microsoft.com/office/drawing/2014/main" id="{EA159E26-08BE-E2F3-1EE5-B10D3F344A1B}"/>
              </a:ext>
            </a:extLst>
          </p:cNvPr>
          <p:cNvSpPr txBox="1"/>
          <p:nvPr/>
        </p:nvSpPr>
        <p:spPr>
          <a:xfrm>
            <a:off x="9115833" y="1194961"/>
            <a:ext cx="1088760" cy="379656"/>
          </a:xfrm>
          <a:prstGeom prst="rect">
            <a:avLst/>
          </a:prstGeom>
          <a:noFill/>
        </p:spPr>
        <p:txBody>
          <a:bodyPr wrap="none" rtlCol="0">
            <a:spAutoFit/>
          </a:bodyPr>
          <a:lstStyle/>
          <a:p>
            <a:r>
              <a:rPr lang="en-US" sz="1867" dirty="0">
                <a:solidFill>
                  <a:schemeClr val="bg1"/>
                </a:solidFill>
              </a:rPr>
              <a:t>Detector</a:t>
            </a:r>
          </a:p>
        </p:txBody>
      </p:sp>
    </p:spTree>
    <p:extLst>
      <p:ext uri="{BB962C8B-B14F-4D97-AF65-F5344CB8AC3E}">
        <p14:creationId xmlns:p14="http://schemas.microsoft.com/office/powerpoint/2010/main" val="33749371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4">
            <a:extLst>
              <a:ext uri="{FF2B5EF4-FFF2-40B4-BE49-F238E27FC236}">
                <a16:creationId xmlns:a16="http://schemas.microsoft.com/office/drawing/2014/main" id="{AEBBA43D-E963-A4A9-0475-BB6880F06A0A}"/>
              </a:ext>
            </a:extLst>
          </p:cNvPr>
          <p:cNvSpPr/>
          <p:nvPr/>
        </p:nvSpPr>
        <p:spPr>
          <a:xfrm flipV="1">
            <a:off x="3912782" y="3464590"/>
            <a:ext cx="3346453" cy="10147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9" name="Rectangle 8">
            <a:extLst>
              <a:ext uri="{FF2B5EF4-FFF2-40B4-BE49-F238E27FC236}">
                <a16:creationId xmlns:a16="http://schemas.microsoft.com/office/drawing/2014/main" id="{CD17463E-246C-F771-15FB-9BEE371B528D}"/>
              </a:ext>
            </a:extLst>
          </p:cNvPr>
          <p:cNvSpPr/>
          <p:nvPr/>
        </p:nvSpPr>
        <p:spPr>
          <a:xfrm>
            <a:off x="5129229" y="3891367"/>
            <a:ext cx="913792" cy="905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cxnSp>
        <p:nvCxnSpPr>
          <p:cNvPr id="44" name="Straight Connector 43">
            <a:extLst>
              <a:ext uri="{FF2B5EF4-FFF2-40B4-BE49-F238E27FC236}">
                <a16:creationId xmlns:a16="http://schemas.microsoft.com/office/drawing/2014/main" id="{E1D845AE-F643-171C-7903-E1DE6C6A2B3B}"/>
              </a:ext>
            </a:extLst>
          </p:cNvPr>
          <p:cNvCxnSpPr>
            <a:cxnSpLocks/>
          </p:cNvCxnSpPr>
          <p:nvPr/>
        </p:nvCxnSpPr>
        <p:spPr>
          <a:xfrm>
            <a:off x="3403896" y="4773196"/>
            <a:ext cx="4676001" cy="1597741"/>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9" name="Explosion 2 68">
            <a:extLst>
              <a:ext uri="{FF2B5EF4-FFF2-40B4-BE49-F238E27FC236}">
                <a16:creationId xmlns:a16="http://schemas.microsoft.com/office/drawing/2014/main" id="{57CA524E-22E6-76B6-F97F-7F4C1E176754}"/>
              </a:ext>
            </a:extLst>
          </p:cNvPr>
          <p:cNvSpPr/>
          <p:nvPr/>
        </p:nvSpPr>
        <p:spPr>
          <a:xfrm rot="1796667">
            <a:off x="4801564" y="4892873"/>
            <a:ext cx="1015248" cy="955200"/>
          </a:xfrm>
          <a:prstGeom prst="irregularSeal2">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70" name="TextBox 69">
            <a:extLst>
              <a:ext uri="{FF2B5EF4-FFF2-40B4-BE49-F238E27FC236}">
                <a16:creationId xmlns:a16="http://schemas.microsoft.com/office/drawing/2014/main" id="{A4AEAAE4-9F59-C001-0F68-6B11BE4297D2}"/>
              </a:ext>
            </a:extLst>
          </p:cNvPr>
          <p:cNvSpPr txBox="1"/>
          <p:nvPr/>
        </p:nvSpPr>
        <p:spPr>
          <a:xfrm>
            <a:off x="4970699" y="5165152"/>
            <a:ext cx="622286" cy="379656"/>
          </a:xfrm>
          <a:prstGeom prst="rect">
            <a:avLst/>
          </a:prstGeom>
          <a:noFill/>
        </p:spPr>
        <p:txBody>
          <a:bodyPr wrap="none" rtlCol="0">
            <a:spAutoFit/>
          </a:bodyPr>
          <a:lstStyle/>
          <a:p>
            <a:r>
              <a:rPr lang="en-US" sz="1867" dirty="0">
                <a:solidFill>
                  <a:schemeClr val="bg1"/>
                </a:solidFill>
              </a:rPr>
              <a:t>light</a:t>
            </a:r>
          </a:p>
        </p:txBody>
      </p:sp>
      <p:sp>
        <p:nvSpPr>
          <p:cNvPr id="71" name="Explosion 2 70">
            <a:extLst>
              <a:ext uri="{FF2B5EF4-FFF2-40B4-BE49-F238E27FC236}">
                <a16:creationId xmlns:a16="http://schemas.microsoft.com/office/drawing/2014/main" id="{3F04E9B8-DE46-4608-4F88-79802630D6E4}"/>
              </a:ext>
            </a:extLst>
          </p:cNvPr>
          <p:cNvSpPr/>
          <p:nvPr/>
        </p:nvSpPr>
        <p:spPr>
          <a:xfrm rot="1800000">
            <a:off x="6024599" y="5740305"/>
            <a:ext cx="1015248" cy="955200"/>
          </a:xfrm>
          <a:prstGeom prst="irregularSeal2">
            <a:avLst/>
          </a:prstGeom>
          <a:solidFill>
            <a:schemeClr val="accent5">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72" name="TextBox 71">
            <a:extLst>
              <a:ext uri="{FF2B5EF4-FFF2-40B4-BE49-F238E27FC236}">
                <a16:creationId xmlns:a16="http://schemas.microsoft.com/office/drawing/2014/main" id="{AA7122AD-CE67-CA48-7820-5CFE2DDFC13E}"/>
              </a:ext>
            </a:extLst>
          </p:cNvPr>
          <p:cNvSpPr txBox="1"/>
          <p:nvPr/>
        </p:nvSpPr>
        <p:spPr>
          <a:xfrm rot="3333">
            <a:off x="6224778" y="6027941"/>
            <a:ext cx="622286" cy="379656"/>
          </a:xfrm>
          <a:prstGeom prst="rect">
            <a:avLst/>
          </a:prstGeom>
          <a:noFill/>
        </p:spPr>
        <p:txBody>
          <a:bodyPr wrap="none" rtlCol="0">
            <a:spAutoFit/>
          </a:bodyPr>
          <a:lstStyle/>
          <a:p>
            <a:r>
              <a:rPr lang="en-US" sz="1867" dirty="0">
                <a:solidFill>
                  <a:schemeClr val="bg1"/>
                </a:solidFill>
              </a:rPr>
              <a:t>light</a:t>
            </a:r>
          </a:p>
        </p:txBody>
      </p:sp>
      <p:sp>
        <p:nvSpPr>
          <p:cNvPr id="73" name="Oval 72">
            <a:extLst>
              <a:ext uri="{FF2B5EF4-FFF2-40B4-BE49-F238E27FC236}">
                <a16:creationId xmlns:a16="http://schemas.microsoft.com/office/drawing/2014/main" id="{C939C484-F7D2-4E40-2C4F-B61595E7C240}"/>
              </a:ext>
            </a:extLst>
          </p:cNvPr>
          <p:cNvSpPr/>
          <p:nvPr/>
        </p:nvSpPr>
        <p:spPr>
          <a:xfrm>
            <a:off x="5963554" y="5378898"/>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74" name="Oval 73">
            <a:extLst>
              <a:ext uri="{FF2B5EF4-FFF2-40B4-BE49-F238E27FC236}">
                <a16:creationId xmlns:a16="http://schemas.microsoft.com/office/drawing/2014/main" id="{3EFF8F05-E1CF-675B-40CE-5171AF17F5A3}"/>
              </a:ext>
            </a:extLst>
          </p:cNvPr>
          <p:cNvSpPr/>
          <p:nvPr/>
        </p:nvSpPr>
        <p:spPr>
          <a:xfrm>
            <a:off x="5433319" y="5869804"/>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75" name="Oval 74">
            <a:extLst>
              <a:ext uri="{FF2B5EF4-FFF2-40B4-BE49-F238E27FC236}">
                <a16:creationId xmlns:a16="http://schemas.microsoft.com/office/drawing/2014/main" id="{DA86E0A2-C115-C628-984B-C721D894458D}"/>
              </a:ext>
            </a:extLst>
          </p:cNvPr>
          <p:cNvSpPr/>
          <p:nvPr/>
        </p:nvSpPr>
        <p:spPr>
          <a:xfrm>
            <a:off x="4146638" y="4945068"/>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76" name="Oval 75">
            <a:extLst>
              <a:ext uri="{FF2B5EF4-FFF2-40B4-BE49-F238E27FC236}">
                <a16:creationId xmlns:a16="http://schemas.microsoft.com/office/drawing/2014/main" id="{C2D032E4-B8EA-E4CA-0F44-78AFF9EB3D9E}"/>
              </a:ext>
            </a:extLst>
          </p:cNvPr>
          <p:cNvSpPr/>
          <p:nvPr/>
        </p:nvSpPr>
        <p:spPr>
          <a:xfrm>
            <a:off x="7262936" y="5958684"/>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78" name="Oval 77">
            <a:extLst>
              <a:ext uri="{FF2B5EF4-FFF2-40B4-BE49-F238E27FC236}">
                <a16:creationId xmlns:a16="http://schemas.microsoft.com/office/drawing/2014/main" id="{9898A512-0E8E-DD0B-DBD0-E6AB4090741B}"/>
              </a:ext>
            </a:extLst>
          </p:cNvPr>
          <p:cNvSpPr/>
          <p:nvPr/>
        </p:nvSpPr>
        <p:spPr>
          <a:xfrm>
            <a:off x="3671146" y="4365606"/>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6" name="Rounded Rectangle 5">
            <a:extLst>
              <a:ext uri="{FF2B5EF4-FFF2-40B4-BE49-F238E27FC236}">
                <a16:creationId xmlns:a16="http://schemas.microsoft.com/office/drawing/2014/main" id="{65B803F7-B02A-C87D-E48B-E6168286BBC8}"/>
              </a:ext>
            </a:extLst>
          </p:cNvPr>
          <p:cNvSpPr/>
          <p:nvPr/>
        </p:nvSpPr>
        <p:spPr>
          <a:xfrm>
            <a:off x="3912782" y="2736114"/>
            <a:ext cx="3346453" cy="31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 name="Round Same Side Corner Rectangle 7">
            <a:extLst>
              <a:ext uri="{FF2B5EF4-FFF2-40B4-BE49-F238E27FC236}">
                <a16:creationId xmlns:a16="http://schemas.microsoft.com/office/drawing/2014/main" id="{7187849B-8C69-1231-08C7-3CE048055B11}"/>
              </a:ext>
            </a:extLst>
          </p:cNvPr>
          <p:cNvSpPr/>
          <p:nvPr/>
        </p:nvSpPr>
        <p:spPr>
          <a:xfrm>
            <a:off x="3912782" y="3117872"/>
            <a:ext cx="3346452" cy="347416"/>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5" name="Oval 24">
            <a:extLst>
              <a:ext uri="{FF2B5EF4-FFF2-40B4-BE49-F238E27FC236}">
                <a16:creationId xmlns:a16="http://schemas.microsoft.com/office/drawing/2014/main" id="{844ACAD0-DDAB-F832-F695-EE7A2310834C}"/>
              </a:ext>
            </a:extLst>
          </p:cNvPr>
          <p:cNvSpPr/>
          <p:nvPr/>
        </p:nvSpPr>
        <p:spPr>
          <a:xfrm>
            <a:off x="3750810" y="1736031"/>
            <a:ext cx="428717" cy="428717"/>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26" name="Explosion 2 25">
            <a:extLst>
              <a:ext uri="{FF2B5EF4-FFF2-40B4-BE49-F238E27FC236}">
                <a16:creationId xmlns:a16="http://schemas.microsoft.com/office/drawing/2014/main" id="{DB7AC2A4-4382-F438-0D3C-0FB19C7DA8EA}"/>
              </a:ext>
            </a:extLst>
          </p:cNvPr>
          <p:cNvSpPr/>
          <p:nvPr/>
        </p:nvSpPr>
        <p:spPr>
          <a:xfrm rot="1796667">
            <a:off x="4797864" y="973459"/>
            <a:ext cx="1015248" cy="955200"/>
          </a:xfrm>
          <a:prstGeom prst="irregularSeal2">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27" name="TextBox 26">
            <a:extLst>
              <a:ext uri="{FF2B5EF4-FFF2-40B4-BE49-F238E27FC236}">
                <a16:creationId xmlns:a16="http://schemas.microsoft.com/office/drawing/2014/main" id="{02EE9F65-3468-6FD7-3845-3B362DADB003}"/>
              </a:ext>
            </a:extLst>
          </p:cNvPr>
          <p:cNvSpPr txBox="1"/>
          <p:nvPr/>
        </p:nvSpPr>
        <p:spPr>
          <a:xfrm>
            <a:off x="4966999" y="1245737"/>
            <a:ext cx="622286" cy="379656"/>
          </a:xfrm>
          <a:prstGeom prst="rect">
            <a:avLst/>
          </a:prstGeom>
          <a:noFill/>
        </p:spPr>
        <p:txBody>
          <a:bodyPr wrap="none" rtlCol="0">
            <a:spAutoFit/>
          </a:bodyPr>
          <a:lstStyle/>
          <a:p>
            <a:r>
              <a:rPr lang="en-US" sz="1867" dirty="0">
                <a:solidFill>
                  <a:schemeClr val="bg1"/>
                </a:solidFill>
              </a:rPr>
              <a:t>light</a:t>
            </a:r>
          </a:p>
        </p:txBody>
      </p:sp>
      <p:sp>
        <p:nvSpPr>
          <p:cNvPr id="30" name="Explosion 2 29">
            <a:extLst>
              <a:ext uri="{FF2B5EF4-FFF2-40B4-BE49-F238E27FC236}">
                <a16:creationId xmlns:a16="http://schemas.microsoft.com/office/drawing/2014/main" id="{78B01E40-A021-7A6E-D6DC-B24C729BC65A}"/>
              </a:ext>
            </a:extLst>
          </p:cNvPr>
          <p:cNvSpPr/>
          <p:nvPr/>
        </p:nvSpPr>
        <p:spPr>
          <a:xfrm rot="1796667">
            <a:off x="4285792" y="1796464"/>
            <a:ext cx="1015248" cy="955200"/>
          </a:xfrm>
          <a:prstGeom prst="irregularSeal2">
            <a:avLst/>
          </a:prstGeom>
          <a:solidFill>
            <a:schemeClr val="accent3">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31" name="TextBox 30">
            <a:extLst>
              <a:ext uri="{FF2B5EF4-FFF2-40B4-BE49-F238E27FC236}">
                <a16:creationId xmlns:a16="http://schemas.microsoft.com/office/drawing/2014/main" id="{AA4A38B2-D128-295D-234B-C0CF3C86A7A8}"/>
              </a:ext>
            </a:extLst>
          </p:cNvPr>
          <p:cNvSpPr txBox="1"/>
          <p:nvPr/>
        </p:nvSpPr>
        <p:spPr>
          <a:xfrm>
            <a:off x="4454927" y="2068743"/>
            <a:ext cx="622286" cy="379656"/>
          </a:xfrm>
          <a:prstGeom prst="rect">
            <a:avLst/>
          </a:prstGeom>
          <a:noFill/>
        </p:spPr>
        <p:txBody>
          <a:bodyPr wrap="none" rtlCol="0">
            <a:spAutoFit/>
          </a:bodyPr>
          <a:lstStyle/>
          <a:p>
            <a:r>
              <a:rPr lang="en-US" sz="1867" dirty="0">
                <a:solidFill>
                  <a:schemeClr val="bg1"/>
                </a:solidFill>
              </a:rPr>
              <a:t>light</a:t>
            </a:r>
          </a:p>
        </p:txBody>
      </p:sp>
      <p:sp>
        <p:nvSpPr>
          <p:cNvPr id="32" name="Explosion 2 31">
            <a:extLst>
              <a:ext uri="{FF2B5EF4-FFF2-40B4-BE49-F238E27FC236}">
                <a16:creationId xmlns:a16="http://schemas.microsoft.com/office/drawing/2014/main" id="{EE319F31-AF9A-752B-98F5-65E471A5B277}"/>
              </a:ext>
            </a:extLst>
          </p:cNvPr>
          <p:cNvSpPr/>
          <p:nvPr/>
        </p:nvSpPr>
        <p:spPr>
          <a:xfrm rot="1800000">
            <a:off x="6020899" y="1820891"/>
            <a:ext cx="1015248" cy="955200"/>
          </a:xfrm>
          <a:prstGeom prst="irregularSeal2">
            <a:avLst/>
          </a:prstGeom>
          <a:solidFill>
            <a:schemeClr val="accent5">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33" name="TextBox 32">
            <a:extLst>
              <a:ext uri="{FF2B5EF4-FFF2-40B4-BE49-F238E27FC236}">
                <a16:creationId xmlns:a16="http://schemas.microsoft.com/office/drawing/2014/main" id="{91247230-6651-6CCE-DC9F-400C459A285B}"/>
              </a:ext>
            </a:extLst>
          </p:cNvPr>
          <p:cNvSpPr txBox="1"/>
          <p:nvPr/>
        </p:nvSpPr>
        <p:spPr>
          <a:xfrm rot="3333">
            <a:off x="6221078" y="2108527"/>
            <a:ext cx="622286" cy="379656"/>
          </a:xfrm>
          <a:prstGeom prst="rect">
            <a:avLst/>
          </a:prstGeom>
          <a:noFill/>
        </p:spPr>
        <p:txBody>
          <a:bodyPr wrap="none" rtlCol="0">
            <a:spAutoFit/>
          </a:bodyPr>
          <a:lstStyle/>
          <a:p>
            <a:r>
              <a:rPr lang="en-US" sz="1867" dirty="0">
                <a:solidFill>
                  <a:schemeClr val="bg1"/>
                </a:solidFill>
              </a:rPr>
              <a:t>light</a:t>
            </a:r>
          </a:p>
        </p:txBody>
      </p:sp>
      <p:sp>
        <p:nvSpPr>
          <p:cNvPr id="34" name="Explosion 2 33">
            <a:extLst>
              <a:ext uri="{FF2B5EF4-FFF2-40B4-BE49-F238E27FC236}">
                <a16:creationId xmlns:a16="http://schemas.microsoft.com/office/drawing/2014/main" id="{5D4E76CE-49ED-ED30-1DEA-C5D8A49C2401}"/>
              </a:ext>
            </a:extLst>
          </p:cNvPr>
          <p:cNvSpPr/>
          <p:nvPr/>
        </p:nvSpPr>
        <p:spPr>
          <a:xfrm rot="1796667">
            <a:off x="7077744" y="1086555"/>
            <a:ext cx="1015248" cy="955200"/>
          </a:xfrm>
          <a:prstGeom prst="irregularSeal2">
            <a:avLst/>
          </a:prstGeom>
          <a:solidFill>
            <a:schemeClr val="accent3">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35" name="TextBox 34">
            <a:extLst>
              <a:ext uri="{FF2B5EF4-FFF2-40B4-BE49-F238E27FC236}">
                <a16:creationId xmlns:a16="http://schemas.microsoft.com/office/drawing/2014/main" id="{46E24FF3-3BCC-371F-5C37-5E7027CDF38F}"/>
              </a:ext>
            </a:extLst>
          </p:cNvPr>
          <p:cNvSpPr txBox="1"/>
          <p:nvPr/>
        </p:nvSpPr>
        <p:spPr>
          <a:xfrm>
            <a:off x="7246879" y="1358833"/>
            <a:ext cx="622286" cy="379656"/>
          </a:xfrm>
          <a:prstGeom prst="rect">
            <a:avLst/>
          </a:prstGeom>
          <a:noFill/>
        </p:spPr>
        <p:txBody>
          <a:bodyPr wrap="none" rtlCol="0">
            <a:spAutoFit/>
          </a:bodyPr>
          <a:lstStyle/>
          <a:p>
            <a:r>
              <a:rPr lang="en-US" sz="1867" dirty="0">
                <a:solidFill>
                  <a:schemeClr val="bg1"/>
                </a:solidFill>
              </a:rPr>
              <a:t>light</a:t>
            </a:r>
          </a:p>
        </p:txBody>
      </p:sp>
      <p:sp>
        <p:nvSpPr>
          <p:cNvPr id="36" name="Oval 35">
            <a:extLst>
              <a:ext uri="{FF2B5EF4-FFF2-40B4-BE49-F238E27FC236}">
                <a16:creationId xmlns:a16="http://schemas.microsoft.com/office/drawing/2014/main" id="{AE80E61E-5F3C-02EA-C144-A85FF87E6A26}"/>
              </a:ext>
            </a:extLst>
          </p:cNvPr>
          <p:cNvSpPr/>
          <p:nvPr/>
        </p:nvSpPr>
        <p:spPr>
          <a:xfrm>
            <a:off x="5959854" y="1459483"/>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37" name="Oval 36">
            <a:extLst>
              <a:ext uri="{FF2B5EF4-FFF2-40B4-BE49-F238E27FC236}">
                <a16:creationId xmlns:a16="http://schemas.microsoft.com/office/drawing/2014/main" id="{BAF3DE5F-D820-386A-3C03-EC83B72FB95D}"/>
              </a:ext>
            </a:extLst>
          </p:cNvPr>
          <p:cNvSpPr/>
          <p:nvPr/>
        </p:nvSpPr>
        <p:spPr>
          <a:xfrm>
            <a:off x="5429619" y="1950390"/>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38" name="Oval 37">
            <a:extLst>
              <a:ext uri="{FF2B5EF4-FFF2-40B4-BE49-F238E27FC236}">
                <a16:creationId xmlns:a16="http://schemas.microsoft.com/office/drawing/2014/main" id="{FDC4E24B-4E45-075F-A889-ED13F809835E}"/>
              </a:ext>
            </a:extLst>
          </p:cNvPr>
          <p:cNvSpPr/>
          <p:nvPr/>
        </p:nvSpPr>
        <p:spPr>
          <a:xfrm>
            <a:off x="4142938" y="1025654"/>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39" name="Oval 38">
            <a:extLst>
              <a:ext uri="{FF2B5EF4-FFF2-40B4-BE49-F238E27FC236}">
                <a16:creationId xmlns:a16="http://schemas.microsoft.com/office/drawing/2014/main" id="{03B9E823-5FCB-95CA-EBC8-CD71BA400C9A}"/>
              </a:ext>
            </a:extLst>
          </p:cNvPr>
          <p:cNvSpPr/>
          <p:nvPr/>
        </p:nvSpPr>
        <p:spPr>
          <a:xfrm>
            <a:off x="6495822" y="916666"/>
            <a:ext cx="428717" cy="428717"/>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40" name="Oval 39">
            <a:extLst>
              <a:ext uri="{FF2B5EF4-FFF2-40B4-BE49-F238E27FC236}">
                <a16:creationId xmlns:a16="http://schemas.microsoft.com/office/drawing/2014/main" id="{ABE3BDA1-98C4-C7DD-8360-50DF7AA9B552}"/>
              </a:ext>
            </a:extLst>
          </p:cNvPr>
          <p:cNvSpPr/>
          <p:nvPr/>
        </p:nvSpPr>
        <p:spPr>
          <a:xfrm>
            <a:off x="7259236" y="2039270"/>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49" name="Oval 48">
            <a:extLst>
              <a:ext uri="{FF2B5EF4-FFF2-40B4-BE49-F238E27FC236}">
                <a16:creationId xmlns:a16="http://schemas.microsoft.com/office/drawing/2014/main" id="{D8FA39A3-8D4B-6E8E-EAB5-28711CBA5CA5}"/>
              </a:ext>
            </a:extLst>
          </p:cNvPr>
          <p:cNvSpPr/>
          <p:nvPr/>
        </p:nvSpPr>
        <p:spPr>
          <a:xfrm>
            <a:off x="8389043" y="1392474"/>
            <a:ext cx="428717" cy="428717"/>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50" name="Explosion 2 49">
            <a:extLst>
              <a:ext uri="{FF2B5EF4-FFF2-40B4-BE49-F238E27FC236}">
                <a16:creationId xmlns:a16="http://schemas.microsoft.com/office/drawing/2014/main" id="{2963E56E-F491-38D1-2DFD-42446AA19C66}"/>
              </a:ext>
            </a:extLst>
          </p:cNvPr>
          <p:cNvSpPr/>
          <p:nvPr/>
        </p:nvSpPr>
        <p:spPr>
          <a:xfrm rot="1796667">
            <a:off x="2695919" y="1872263"/>
            <a:ext cx="1015248" cy="955200"/>
          </a:xfrm>
          <a:prstGeom prst="irregularSeal2">
            <a:avLst/>
          </a:prstGeom>
          <a:solidFill>
            <a:schemeClr val="accent3">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51" name="TextBox 50">
            <a:extLst>
              <a:ext uri="{FF2B5EF4-FFF2-40B4-BE49-F238E27FC236}">
                <a16:creationId xmlns:a16="http://schemas.microsoft.com/office/drawing/2014/main" id="{0E582B54-F579-F3D6-426F-D7AB9C2669E3}"/>
              </a:ext>
            </a:extLst>
          </p:cNvPr>
          <p:cNvSpPr txBox="1"/>
          <p:nvPr/>
        </p:nvSpPr>
        <p:spPr>
          <a:xfrm>
            <a:off x="2865053" y="2144541"/>
            <a:ext cx="622286" cy="379656"/>
          </a:xfrm>
          <a:prstGeom prst="rect">
            <a:avLst/>
          </a:prstGeom>
          <a:noFill/>
        </p:spPr>
        <p:txBody>
          <a:bodyPr wrap="none" rtlCol="0">
            <a:spAutoFit/>
          </a:bodyPr>
          <a:lstStyle/>
          <a:p>
            <a:r>
              <a:rPr lang="en-US" sz="1867" dirty="0">
                <a:solidFill>
                  <a:schemeClr val="bg1"/>
                </a:solidFill>
              </a:rPr>
              <a:t>light</a:t>
            </a:r>
          </a:p>
        </p:txBody>
      </p:sp>
      <p:sp>
        <p:nvSpPr>
          <p:cNvPr id="52" name="Explosion 2 51">
            <a:extLst>
              <a:ext uri="{FF2B5EF4-FFF2-40B4-BE49-F238E27FC236}">
                <a16:creationId xmlns:a16="http://schemas.microsoft.com/office/drawing/2014/main" id="{93A71468-60F9-E30F-1FD8-08781A9BE57F}"/>
              </a:ext>
            </a:extLst>
          </p:cNvPr>
          <p:cNvSpPr/>
          <p:nvPr/>
        </p:nvSpPr>
        <p:spPr>
          <a:xfrm rot="1796667">
            <a:off x="5254363" y="35153"/>
            <a:ext cx="1015248" cy="955200"/>
          </a:xfrm>
          <a:prstGeom prst="irregularSeal2">
            <a:avLst/>
          </a:prstGeom>
          <a:solidFill>
            <a:schemeClr val="accent3">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67"/>
          </a:p>
        </p:txBody>
      </p:sp>
      <p:sp>
        <p:nvSpPr>
          <p:cNvPr id="53" name="TextBox 52">
            <a:extLst>
              <a:ext uri="{FF2B5EF4-FFF2-40B4-BE49-F238E27FC236}">
                <a16:creationId xmlns:a16="http://schemas.microsoft.com/office/drawing/2014/main" id="{7156F0DC-7EDA-A5B7-1679-B01E39D0476A}"/>
              </a:ext>
            </a:extLst>
          </p:cNvPr>
          <p:cNvSpPr txBox="1"/>
          <p:nvPr/>
        </p:nvSpPr>
        <p:spPr>
          <a:xfrm>
            <a:off x="5423497" y="307432"/>
            <a:ext cx="622286" cy="379656"/>
          </a:xfrm>
          <a:prstGeom prst="rect">
            <a:avLst/>
          </a:prstGeom>
          <a:noFill/>
        </p:spPr>
        <p:txBody>
          <a:bodyPr wrap="none" rtlCol="0">
            <a:spAutoFit/>
          </a:bodyPr>
          <a:lstStyle/>
          <a:p>
            <a:r>
              <a:rPr lang="en-US" sz="1867" dirty="0">
                <a:solidFill>
                  <a:schemeClr val="bg1"/>
                </a:solidFill>
              </a:rPr>
              <a:t>light</a:t>
            </a:r>
          </a:p>
        </p:txBody>
      </p:sp>
      <p:sp>
        <p:nvSpPr>
          <p:cNvPr id="55" name="Oval 54">
            <a:extLst>
              <a:ext uri="{FF2B5EF4-FFF2-40B4-BE49-F238E27FC236}">
                <a16:creationId xmlns:a16="http://schemas.microsoft.com/office/drawing/2014/main" id="{D16F8406-85F2-054D-4B6F-4C770AE6B3B6}"/>
              </a:ext>
            </a:extLst>
          </p:cNvPr>
          <p:cNvSpPr/>
          <p:nvPr/>
        </p:nvSpPr>
        <p:spPr>
          <a:xfrm>
            <a:off x="3667446" y="446191"/>
            <a:ext cx="428717" cy="4287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56" name="Oval 55">
            <a:extLst>
              <a:ext uri="{FF2B5EF4-FFF2-40B4-BE49-F238E27FC236}">
                <a16:creationId xmlns:a16="http://schemas.microsoft.com/office/drawing/2014/main" id="{E4EFFC3F-B543-DDDA-4663-A9F5F0B34B0B}"/>
              </a:ext>
            </a:extLst>
          </p:cNvPr>
          <p:cNvSpPr/>
          <p:nvPr/>
        </p:nvSpPr>
        <p:spPr>
          <a:xfrm>
            <a:off x="3189536" y="1060796"/>
            <a:ext cx="428717" cy="428717"/>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57" name="Oval 56">
            <a:extLst>
              <a:ext uri="{FF2B5EF4-FFF2-40B4-BE49-F238E27FC236}">
                <a16:creationId xmlns:a16="http://schemas.microsoft.com/office/drawing/2014/main" id="{79BBA9AF-B212-73A2-D19C-34F26BA94521}"/>
              </a:ext>
            </a:extLst>
          </p:cNvPr>
          <p:cNvSpPr/>
          <p:nvPr/>
        </p:nvSpPr>
        <p:spPr>
          <a:xfrm>
            <a:off x="7067423" y="377592"/>
            <a:ext cx="428717" cy="428717"/>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e</a:t>
            </a:r>
            <a:r>
              <a:rPr lang="en-US" sz="2000" baseline="30000" dirty="0">
                <a:solidFill>
                  <a:schemeClr val="tx1"/>
                </a:solidFill>
              </a:rPr>
              <a:t>-</a:t>
            </a:r>
            <a:endParaRPr lang="en-US" sz="2000" dirty="0">
              <a:solidFill>
                <a:schemeClr val="tx1"/>
              </a:solidFill>
            </a:endParaRPr>
          </a:p>
        </p:txBody>
      </p:sp>
      <p:sp>
        <p:nvSpPr>
          <p:cNvPr id="80" name="TextBox 79">
            <a:extLst>
              <a:ext uri="{FF2B5EF4-FFF2-40B4-BE49-F238E27FC236}">
                <a16:creationId xmlns:a16="http://schemas.microsoft.com/office/drawing/2014/main" id="{76EC0667-997B-331B-F7AE-6892018D6190}"/>
              </a:ext>
            </a:extLst>
          </p:cNvPr>
          <p:cNvSpPr txBox="1"/>
          <p:nvPr/>
        </p:nvSpPr>
        <p:spPr>
          <a:xfrm>
            <a:off x="4893295" y="3223963"/>
            <a:ext cx="1324402" cy="707886"/>
          </a:xfrm>
          <a:prstGeom prst="rect">
            <a:avLst/>
          </a:prstGeom>
          <a:noFill/>
        </p:spPr>
        <p:txBody>
          <a:bodyPr wrap="none" rtlCol="0">
            <a:spAutoFit/>
          </a:bodyPr>
          <a:lstStyle/>
          <a:p>
            <a:r>
              <a:rPr lang="en-US" sz="4000" dirty="0">
                <a:solidFill>
                  <a:schemeClr val="accent2"/>
                </a:solidFill>
              </a:rPr>
              <a:t>Filter</a:t>
            </a:r>
          </a:p>
        </p:txBody>
      </p:sp>
      <p:sp>
        <p:nvSpPr>
          <p:cNvPr id="2" name="TextBox 1">
            <a:extLst>
              <a:ext uri="{FF2B5EF4-FFF2-40B4-BE49-F238E27FC236}">
                <a16:creationId xmlns:a16="http://schemas.microsoft.com/office/drawing/2014/main" id="{9CE3AFB6-AF2E-8022-BB80-AF533A1B45FD}"/>
              </a:ext>
            </a:extLst>
          </p:cNvPr>
          <p:cNvSpPr txBox="1"/>
          <p:nvPr/>
        </p:nvSpPr>
        <p:spPr>
          <a:xfrm>
            <a:off x="7949425" y="6505675"/>
            <a:ext cx="782587" cy="379656"/>
          </a:xfrm>
          <a:prstGeom prst="rect">
            <a:avLst/>
          </a:prstGeom>
          <a:noFill/>
        </p:spPr>
        <p:txBody>
          <a:bodyPr wrap="none" rtlCol="0">
            <a:spAutoFit/>
          </a:bodyPr>
          <a:lstStyle/>
          <a:p>
            <a:r>
              <a:rPr lang="en-US" sz="1867" dirty="0">
                <a:solidFill>
                  <a:sysClr val="windowText" lastClr="000000"/>
                </a:solidFill>
              </a:rPr>
              <a:t>muon</a:t>
            </a:r>
          </a:p>
        </p:txBody>
      </p:sp>
      <p:sp>
        <p:nvSpPr>
          <p:cNvPr id="3" name="Oval 2">
            <a:extLst>
              <a:ext uri="{FF2B5EF4-FFF2-40B4-BE49-F238E27FC236}">
                <a16:creationId xmlns:a16="http://schemas.microsoft.com/office/drawing/2014/main" id="{B4FA46AD-6784-4156-90E7-84AF84018010}"/>
              </a:ext>
            </a:extLst>
          </p:cNvPr>
          <p:cNvSpPr/>
          <p:nvPr/>
        </p:nvSpPr>
        <p:spPr>
          <a:xfrm flipH="1">
            <a:off x="8119134" y="6092672"/>
            <a:ext cx="443170" cy="4431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700" dirty="0"/>
              <a:t>µ</a:t>
            </a:r>
          </a:p>
        </p:txBody>
      </p:sp>
    </p:spTree>
    <p:extLst>
      <p:ext uri="{BB962C8B-B14F-4D97-AF65-F5344CB8AC3E}">
        <p14:creationId xmlns:p14="http://schemas.microsoft.com/office/powerpoint/2010/main" val="313751449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53D93B-08C9-97D2-2F26-506D4A56F508}"/>
              </a:ext>
            </a:extLst>
          </p:cNvPr>
          <p:cNvSpPr txBox="1">
            <a:spLocks/>
          </p:cNvSpPr>
          <p:nvPr/>
        </p:nvSpPr>
        <p:spPr>
          <a:xfrm>
            <a:off x="696000" y="17323"/>
            <a:ext cx="10800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1pPr>
            <a:lvl2pPr marR="0" lvl="1"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2pPr>
            <a:lvl3pPr marR="0" lvl="2"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3pPr>
            <a:lvl4pPr marR="0" lvl="3"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4pPr>
            <a:lvl5pPr marR="0" lvl="4"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5pPr>
            <a:lvl6pPr marR="0" lvl="5"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6pPr>
            <a:lvl7pPr marR="0" lvl="6"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7pPr>
            <a:lvl8pPr marR="0" lvl="7"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8pPr>
            <a:lvl9pPr marR="0" lvl="8" algn="ctr" rtl="0" eaLnBrk="1" hangingPunct="1">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9pPr>
          </a:lstStyle>
          <a:p>
            <a:r>
              <a:rPr lang="en-US" sz="4800" dirty="0">
                <a:latin typeface="Arial" panose="020B0604020202020204" pitchFamily="34" charset="0"/>
                <a:cs typeface="Arial" panose="020B0604020202020204" pitchFamily="34" charset="0"/>
              </a:rPr>
              <a:t>Trigger Logic</a:t>
            </a:r>
          </a:p>
        </p:txBody>
      </p:sp>
      <p:grpSp>
        <p:nvGrpSpPr>
          <p:cNvPr id="5" name="Google Shape;8281;p82">
            <a:extLst>
              <a:ext uri="{FF2B5EF4-FFF2-40B4-BE49-F238E27FC236}">
                <a16:creationId xmlns:a16="http://schemas.microsoft.com/office/drawing/2014/main" id="{83E1622D-279A-7A14-7CE6-53CDAD12EA2E}"/>
              </a:ext>
            </a:extLst>
          </p:cNvPr>
          <p:cNvGrpSpPr/>
          <p:nvPr/>
        </p:nvGrpSpPr>
        <p:grpSpPr>
          <a:xfrm>
            <a:off x="2400333" y="2056969"/>
            <a:ext cx="7391335" cy="2537492"/>
            <a:chOff x="2032647" y="2584508"/>
            <a:chExt cx="5078693" cy="1286992"/>
          </a:xfrm>
        </p:grpSpPr>
        <p:sp>
          <p:nvSpPr>
            <p:cNvPr id="6" name="Google Shape;8282;p82">
              <a:extLst>
                <a:ext uri="{FF2B5EF4-FFF2-40B4-BE49-F238E27FC236}">
                  <a16:creationId xmlns:a16="http://schemas.microsoft.com/office/drawing/2014/main" id="{0A92D28D-B23B-4001-8D0D-5077FF5C2C2D}"/>
                </a:ext>
              </a:extLst>
            </p:cNvPr>
            <p:cNvSpPr/>
            <p:nvPr/>
          </p:nvSpPr>
          <p:spPr>
            <a:xfrm>
              <a:off x="3451148" y="2584508"/>
              <a:ext cx="2241691" cy="387291"/>
            </a:xfrm>
            <a:prstGeom prst="roundRect">
              <a:avLst>
                <a:gd name="adj" fmla="val 50000"/>
              </a:avLst>
            </a:prstGeom>
            <a:solidFill>
              <a:schemeClr val="accent3"/>
            </a:solidFill>
            <a:ln>
              <a:noFill/>
            </a:ln>
          </p:spPr>
          <p:txBody>
            <a:bodyPr spcFirstLastPara="1" wrap="square" lIns="0" tIns="0" rIns="0" bIns="0" anchor="ctr" anchorCtr="0">
              <a:noAutofit/>
            </a:bodyPr>
            <a:lstStyle/>
            <a:p>
              <a:pPr algn="ctr"/>
              <a:r>
                <a:rPr lang="en-US" sz="2933" dirty="0">
                  <a:solidFill>
                    <a:srgbClr val="FFFFFF"/>
                  </a:solidFill>
                </a:rPr>
                <a:t>Light &gt; Threshold</a:t>
              </a:r>
              <a:endParaRPr sz="2933" dirty="0">
                <a:solidFill>
                  <a:srgbClr val="FFFFFF"/>
                </a:solidFill>
              </a:endParaRPr>
            </a:p>
          </p:txBody>
        </p:sp>
        <p:sp>
          <p:nvSpPr>
            <p:cNvPr id="7" name="Google Shape;8283;p82">
              <a:extLst>
                <a:ext uri="{FF2B5EF4-FFF2-40B4-BE49-F238E27FC236}">
                  <a16:creationId xmlns:a16="http://schemas.microsoft.com/office/drawing/2014/main" id="{807F9548-4131-B536-713C-6A9425542A47}"/>
                </a:ext>
              </a:extLst>
            </p:cNvPr>
            <p:cNvSpPr/>
            <p:nvPr/>
          </p:nvSpPr>
          <p:spPr>
            <a:xfrm>
              <a:off x="5573240" y="3429000"/>
              <a:ext cx="1538100" cy="442500"/>
            </a:xfrm>
            <a:prstGeom prst="roundRect">
              <a:avLst>
                <a:gd name="adj" fmla="val 50000"/>
              </a:avLst>
            </a:prstGeom>
            <a:solidFill>
              <a:schemeClr val="accent4">
                <a:lumMod val="50000"/>
              </a:schemeClr>
            </a:solidFill>
            <a:ln>
              <a:noFill/>
            </a:ln>
          </p:spPr>
          <p:txBody>
            <a:bodyPr spcFirstLastPara="1" wrap="square" lIns="121900" tIns="121900" rIns="121900" bIns="121900" anchor="ctr" anchorCtr="0">
              <a:noAutofit/>
            </a:bodyPr>
            <a:lstStyle/>
            <a:p>
              <a:pPr algn="ctr"/>
              <a:r>
                <a:rPr lang="en-US" sz="3200" dirty="0">
                  <a:solidFill>
                    <a:srgbClr val="FFFFFF"/>
                  </a:solidFill>
                </a:rPr>
                <a:t>Ignore</a:t>
              </a:r>
              <a:endParaRPr sz="3200" dirty="0">
                <a:solidFill>
                  <a:srgbClr val="FFFFFF"/>
                </a:solidFill>
              </a:endParaRPr>
            </a:p>
          </p:txBody>
        </p:sp>
        <p:sp>
          <p:nvSpPr>
            <p:cNvPr id="8" name="Google Shape;8284;p82">
              <a:extLst>
                <a:ext uri="{FF2B5EF4-FFF2-40B4-BE49-F238E27FC236}">
                  <a16:creationId xmlns:a16="http://schemas.microsoft.com/office/drawing/2014/main" id="{5F43492F-A618-3B78-7B3A-5F148623F996}"/>
                </a:ext>
              </a:extLst>
            </p:cNvPr>
            <p:cNvSpPr/>
            <p:nvPr/>
          </p:nvSpPr>
          <p:spPr>
            <a:xfrm>
              <a:off x="2032647" y="3429000"/>
              <a:ext cx="1538100" cy="442500"/>
            </a:xfrm>
            <a:prstGeom prst="roundRect">
              <a:avLst>
                <a:gd name="adj" fmla="val 50000"/>
              </a:avLst>
            </a:prstGeom>
            <a:solidFill>
              <a:schemeClr val="accent4">
                <a:lumMod val="50000"/>
              </a:schemeClr>
            </a:solidFill>
            <a:ln>
              <a:noFill/>
            </a:ln>
          </p:spPr>
          <p:txBody>
            <a:bodyPr spcFirstLastPara="1" wrap="square" lIns="121900" tIns="121900" rIns="121900" bIns="121900" anchor="ctr" anchorCtr="0">
              <a:noAutofit/>
            </a:bodyPr>
            <a:lstStyle/>
            <a:p>
              <a:pPr algn="ctr"/>
              <a:r>
                <a:rPr lang="en-US" sz="3200" dirty="0">
                  <a:solidFill>
                    <a:srgbClr val="FFFFFF"/>
                  </a:solidFill>
                </a:rPr>
                <a:t>Record</a:t>
              </a:r>
              <a:endParaRPr sz="3200" dirty="0">
                <a:solidFill>
                  <a:srgbClr val="FFFFFF"/>
                </a:solidFill>
              </a:endParaRPr>
            </a:p>
          </p:txBody>
        </p:sp>
        <p:cxnSp>
          <p:nvCxnSpPr>
            <p:cNvPr id="13" name="Google Shape;8289;p82">
              <a:extLst>
                <a:ext uri="{FF2B5EF4-FFF2-40B4-BE49-F238E27FC236}">
                  <a16:creationId xmlns:a16="http://schemas.microsoft.com/office/drawing/2014/main" id="{13DF0BF6-C944-62B2-3C75-F6D61A4E7324}"/>
                </a:ext>
              </a:extLst>
            </p:cNvPr>
            <p:cNvCxnSpPr>
              <a:cxnSpLocks/>
              <a:stCxn id="6" idx="2"/>
              <a:endCxn id="7" idx="0"/>
            </p:cNvCxnSpPr>
            <p:nvPr/>
          </p:nvCxnSpPr>
          <p:spPr>
            <a:xfrm rot="16200000" flipH="1">
              <a:off x="5228542" y="2315251"/>
              <a:ext cx="457201" cy="1770296"/>
            </a:xfrm>
            <a:prstGeom prst="bentConnector3">
              <a:avLst>
                <a:gd name="adj1" fmla="val 50000"/>
              </a:avLst>
            </a:prstGeom>
            <a:noFill/>
            <a:ln w="28575" cap="flat" cmpd="sng">
              <a:solidFill>
                <a:srgbClr val="C2C2C2"/>
              </a:solidFill>
              <a:prstDash val="solid"/>
              <a:round/>
              <a:headEnd type="none" w="sm" len="sm"/>
              <a:tailEnd type="none" w="sm" len="sm"/>
            </a:ln>
          </p:spPr>
        </p:cxnSp>
        <p:cxnSp>
          <p:nvCxnSpPr>
            <p:cNvPr id="14" name="Google Shape;8290;p82">
              <a:extLst>
                <a:ext uri="{FF2B5EF4-FFF2-40B4-BE49-F238E27FC236}">
                  <a16:creationId xmlns:a16="http://schemas.microsoft.com/office/drawing/2014/main" id="{109B6AAB-4BFB-04E4-6113-1028248F5AC7}"/>
                </a:ext>
              </a:extLst>
            </p:cNvPr>
            <p:cNvCxnSpPr>
              <a:cxnSpLocks/>
              <a:stCxn id="8" idx="0"/>
              <a:endCxn id="6" idx="2"/>
            </p:cNvCxnSpPr>
            <p:nvPr/>
          </p:nvCxnSpPr>
          <p:spPr>
            <a:xfrm rot="5400000" flipH="1" flipV="1">
              <a:off x="3458246" y="2315251"/>
              <a:ext cx="457201" cy="1770296"/>
            </a:xfrm>
            <a:prstGeom prst="bentConnector3">
              <a:avLst>
                <a:gd name="adj1" fmla="val 50000"/>
              </a:avLst>
            </a:prstGeom>
            <a:noFill/>
            <a:ln w="28575" cap="flat" cmpd="sng">
              <a:solidFill>
                <a:srgbClr val="C2C2C2"/>
              </a:solidFill>
              <a:prstDash val="solid"/>
              <a:round/>
              <a:headEnd type="none" w="sm" len="sm"/>
              <a:tailEnd type="none" w="sm" len="sm"/>
            </a:ln>
          </p:spPr>
        </p:cxnSp>
      </p:grpSp>
      <p:sp>
        <p:nvSpPr>
          <p:cNvPr id="28" name="TextBox 27">
            <a:extLst>
              <a:ext uri="{FF2B5EF4-FFF2-40B4-BE49-F238E27FC236}">
                <a16:creationId xmlns:a16="http://schemas.microsoft.com/office/drawing/2014/main" id="{B25AC170-EAF6-7D91-C307-4F08E4E74D6C}"/>
              </a:ext>
            </a:extLst>
          </p:cNvPr>
          <p:cNvSpPr txBox="1"/>
          <p:nvPr/>
        </p:nvSpPr>
        <p:spPr>
          <a:xfrm>
            <a:off x="3519577" y="2849552"/>
            <a:ext cx="676788" cy="379656"/>
          </a:xfrm>
          <a:prstGeom prst="rect">
            <a:avLst/>
          </a:prstGeom>
          <a:noFill/>
        </p:spPr>
        <p:txBody>
          <a:bodyPr wrap="none" rtlCol="0">
            <a:spAutoFit/>
          </a:bodyPr>
          <a:lstStyle/>
          <a:p>
            <a:r>
              <a:rPr lang="en-US" sz="1867" dirty="0"/>
              <a:t>True</a:t>
            </a:r>
          </a:p>
        </p:txBody>
      </p:sp>
      <p:sp>
        <p:nvSpPr>
          <p:cNvPr id="29" name="TextBox 28">
            <a:extLst>
              <a:ext uri="{FF2B5EF4-FFF2-40B4-BE49-F238E27FC236}">
                <a16:creationId xmlns:a16="http://schemas.microsoft.com/office/drawing/2014/main" id="{40C506B0-2C72-23DF-7818-7F87CC90F3D5}"/>
              </a:ext>
            </a:extLst>
          </p:cNvPr>
          <p:cNvSpPr txBox="1"/>
          <p:nvPr/>
        </p:nvSpPr>
        <p:spPr>
          <a:xfrm>
            <a:off x="7842710" y="2849552"/>
            <a:ext cx="769763" cy="379656"/>
          </a:xfrm>
          <a:prstGeom prst="rect">
            <a:avLst/>
          </a:prstGeom>
          <a:noFill/>
        </p:spPr>
        <p:txBody>
          <a:bodyPr wrap="none" rtlCol="0">
            <a:spAutoFit/>
          </a:bodyPr>
          <a:lstStyle/>
          <a:p>
            <a:r>
              <a:rPr lang="en-US" sz="1867" dirty="0"/>
              <a:t>False</a:t>
            </a:r>
          </a:p>
        </p:txBody>
      </p:sp>
    </p:spTree>
    <p:extLst>
      <p:ext uri="{BB962C8B-B14F-4D97-AF65-F5344CB8AC3E}">
        <p14:creationId xmlns:p14="http://schemas.microsoft.com/office/powerpoint/2010/main" val="314971083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A3561CF-BD70-8D57-425C-21D56F5F1C22}"/>
              </a:ext>
            </a:extLst>
          </p:cNvPr>
          <p:cNvSpPr/>
          <p:nvPr/>
        </p:nvSpPr>
        <p:spPr>
          <a:xfrm>
            <a:off x="1928038" y="992373"/>
            <a:ext cx="8307572" cy="550057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cxnSp>
        <p:nvCxnSpPr>
          <p:cNvPr id="36" name="Straight Connector 35">
            <a:extLst>
              <a:ext uri="{FF2B5EF4-FFF2-40B4-BE49-F238E27FC236}">
                <a16:creationId xmlns:a16="http://schemas.microsoft.com/office/drawing/2014/main" id="{30E1771B-6B6B-088A-151F-01DEB45F0956}"/>
              </a:ext>
            </a:extLst>
          </p:cNvPr>
          <p:cNvCxnSpPr>
            <a:cxnSpLocks/>
          </p:cNvCxnSpPr>
          <p:nvPr/>
        </p:nvCxnSpPr>
        <p:spPr>
          <a:xfrm>
            <a:off x="2175771" y="2050734"/>
            <a:ext cx="7025461" cy="276327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0CCDADF-8A22-7594-9F82-BD3217D6348A}"/>
              </a:ext>
            </a:extLst>
          </p:cNvPr>
          <p:cNvSpPr>
            <a:spLocks noGrp="1"/>
          </p:cNvSpPr>
          <p:nvPr>
            <p:ph type="title"/>
          </p:nvPr>
        </p:nvSpPr>
        <p:spPr>
          <a:xfrm>
            <a:off x="696000" y="0"/>
            <a:ext cx="10800000" cy="763600"/>
          </a:xfrm>
        </p:spPr>
        <p:txBody>
          <a:bodyPr/>
          <a:lstStyle/>
          <a:p>
            <a:r>
              <a:rPr lang="en-US" sz="4800" dirty="0">
                <a:latin typeface="Arial" panose="020B0604020202020204" pitchFamily="34" charset="0"/>
                <a:cs typeface="Arial" panose="020B0604020202020204" pitchFamily="34" charset="0"/>
              </a:rPr>
              <a:t>Analogy: Detective Movie</a:t>
            </a:r>
          </a:p>
        </p:txBody>
      </p:sp>
      <p:grpSp>
        <p:nvGrpSpPr>
          <p:cNvPr id="34" name="Group 33">
            <a:extLst>
              <a:ext uri="{FF2B5EF4-FFF2-40B4-BE49-F238E27FC236}">
                <a16:creationId xmlns:a16="http://schemas.microsoft.com/office/drawing/2014/main" id="{97DA59DA-7782-575E-B2B4-C24E63E38ED6}"/>
              </a:ext>
            </a:extLst>
          </p:cNvPr>
          <p:cNvGrpSpPr/>
          <p:nvPr/>
        </p:nvGrpSpPr>
        <p:grpSpPr>
          <a:xfrm>
            <a:off x="9226752" y="4637369"/>
            <a:ext cx="751105" cy="763600"/>
            <a:chOff x="3078448" y="1904970"/>
            <a:chExt cx="818148" cy="818148"/>
          </a:xfrm>
        </p:grpSpPr>
        <p:sp>
          <p:nvSpPr>
            <p:cNvPr id="25" name="Oval 24">
              <a:extLst>
                <a:ext uri="{FF2B5EF4-FFF2-40B4-BE49-F238E27FC236}">
                  <a16:creationId xmlns:a16="http://schemas.microsoft.com/office/drawing/2014/main" id="{CE017BA9-FEC1-A26D-52A0-EBC76D69251D}"/>
                </a:ext>
              </a:extLst>
            </p:cNvPr>
            <p:cNvSpPr/>
            <p:nvPr/>
          </p:nvSpPr>
          <p:spPr>
            <a:xfrm>
              <a:off x="3078448" y="1904970"/>
              <a:ext cx="818148" cy="8181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7" name="Freeform 26">
              <a:extLst>
                <a:ext uri="{FF2B5EF4-FFF2-40B4-BE49-F238E27FC236}">
                  <a16:creationId xmlns:a16="http://schemas.microsoft.com/office/drawing/2014/main" id="{2C5B0287-6C57-AAE6-5D51-B5A351970B35}"/>
                </a:ext>
              </a:extLst>
            </p:cNvPr>
            <p:cNvSpPr/>
            <p:nvPr/>
          </p:nvSpPr>
          <p:spPr>
            <a:xfrm>
              <a:off x="3078448" y="2129169"/>
              <a:ext cx="818148" cy="224378"/>
            </a:xfrm>
            <a:custGeom>
              <a:avLst/>
              <a:gdLst>
                <a:gd name="connsiteX0" fmla="*/ 44986 w 818148"/>
                <a:gd name="connsiteY0" fmla="*/ 0 h 224378"/>
                <a:gd name="connsiteX1" fmla="*/ 773163 w 818148"/>
                <a:gd name="connsiteY1" fmla="*/ 0 h 224378"/>
                <a:gd name="connsiteX2" fmla="*/ 786001 w 818148"/>
                <a:gd name="connsiteY2" fmla="*/ 23653 h 224378"/>
                <a:gd name="connsiteX3" fmla="*/ 818148 w 818148"/>
                <a:gd name="connsiteY3" fmla="*/ 182883 h 224378"/>
                <a:gd name="connsiteX4" fmla="*/ 813965 w 818148"/>
                <a:gd name="connsiteY4" fmla="*/ 224378 h 224378"/>
                <a:gd name="connsiteX5" fmla="*/ 4183 w 818148"/>
                <a:gd name="connsiteY5" fmla="*/ 224378 h 224378"/>
                <a:gd name="connsiteX6" fmla="*/ 0 w 818148"/>
                <a:gd name="connsiteY6" fmla="*/ 182883 h 224378"/>
                <a:gd name="connsiteX7" fmla="*/ 32147 w 818148"/>
                <a:gd name="connsiteY7" fmla="*/ 23653 h 22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148" h="224378">
                  <a:moveTo>
                    <a:pt x="44986" y="0"/>
                  </a:moveTo>
                  <a:lnTo>
                    <a:pt x="773163" y="0"/>
                  </a:lnTo>
                  <a:lnTo>
                    <a:pt x="786001" y="23653"/>
                  </a:lnTo>
                  <a:cubicBezTo>
                    <a:pt x="806701" y="72594"/>
                    <a:pt x="818148" y="126402"/>
                    <a:pt x="818148" y="182883"/>
                  </a:cubicBezTo>
                  <a:lnTo>
                    <a:pt x="813965" y="224378"/>
                  </a:lnTo>
                  <a:lnTo>
                    <a:pt x="4183" y="224378"/>
                  </a:lnTo>
                  <a:lnTo>
                    <a:pt x="0" y="182883"/>
                  </a:lnTo>
                  <a:cubicBezTo>
                    <a:pt x="0" y="126402"/>
                    <a:pt x="11447" y="72594"/>
                    <a:pt x="32147" y="23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67"/>
            </a:p>
          </p:txBody>
        </p:sp>
        <p:sp>
          <p:nvSpPr>
            <p:cNvPr id="28" name="Oval 27">
              <a:extLst>
                <a:ext uri="{FF2B5EF4-FFF2-40B4-BE49-F238E27FC236}">
                  <a16:creationId xmlns:a16="http://schemas.microsoft.com/office/drawing/2014/main" id="{635E5490-C662-62AD-D953-4465153A7DC1}"/>
                </a:ext>
              </a:extLst>
            </p:cNvPr>
            <p:cNvSpPr/>
            <p:nvPr/>
          </p:nvSpPr>
          <p:spPr>
            <a:xfrm>
              <a:off x="3296194" y="2183663"/>
              <a:ext cx="115389" cy="1153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9" name="Oval 28">
              <a:extLst>
                <a:ext uri="{FF2B5EF4-FFF2-40B4-BE49-F238E27FC236}">
                  <a16:creationId xmlns:a16="http://schemas.microsoft.com/office/drawing/2014/main" id="{0D471DD7-137E-9824-BAB8-2C44E39831CB}"/>
                </a:ext>
              </a:extLst>
            </p:cNvPr>
            <p:cNvSpPr/>
            <p:nvPr/>
          </p:nvSpPr>
          <p:spPr>
            <a:xfrm>
              <a:off x="3567548" y="2183663"/>
              <a:ext cx="115389" cy="1153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30" name="Oval 29">
              <a:extLst>
                <a:ext uri="{FF2B5EF4-FFF2-40B4-BE49-F238E27FC236}">
                  <a16:creationId xmlns:a16="http://schemas.microsoft.com/office/drawing/2014/main" id="{FB0B7487-3F8E-CE72-DE5E-AC805FC1FE11}"/>
                </a:ext>
              </a:extLst>
            </p:cNvPr>
            <p:cNvSpPr/>
            <p:nvPr/>
          </p:nvSpPr>
          <p:spPr>
            <a:xfrm>
              <a:off x="3331029" y="223165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31" name="Oval 30">
              <a:extLst>
                <a:ext uri="{FF2B5EF4-FFF2-40B4-BE49-F238E27FC236}">
                  <a16:creationId xmlns:a16="http://schemas.microsoft.com/office/drawing/2014/main" id="{ED31817F-180E-83EB-6766-58080ACF9D8C}"/>
                </a:ext>
              </a:extLst>
            </p:cNvPr>
            <p:cNvSpPr/>
            <p:nvPr/>
          </p:nvSpPr>
          <p:spPr>
            <a:xfrm>
              <a:off x="3602383" y="223165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33" name="Arc 32">
              <a:extLst>
                <a:ext uri="{FF2B5EF4-FFF2-40B4-BE49-F238E27FC236}">
                  <a16:creationId xmlns:a16="http://schemas.microsoft.com/office/drawing/2014/main" id="{EE3B871E-0EAA-96FE-1C83-E60E040AC462}"/>
                </a:ext>
              </a:extLst>
            </p:cNvPr>
            <p:cNvSpPr/>
            <p:nvPr/>
          </p:nvSpPr>
          <p:spPr>
            <a:xfrm rot="6659257">
              <a:off x="3271951" y="2118380"/>
              <a:ext cx="431140" cy="470334"/>
            </a:xfrm>
            <a:prstGeom prst="arc">
              <a:avLst/>
            </a:prstGeom>
            <a:ln w="28575" cap="rnd">
              <a:extLst>
                <a:ext uri="{C807C97D-BFC1-408E-A445-0C87EB9F89A2}">
                  <ask:lineSketchStyleProps xmlns:ask="http://schemas.microsoft.com/office/drawing/2018/sketchyshapes" sd="1219033472">
                    <a:custGeom>
                      <a:avLst/>
                      <a:gdLst>
                        <a:gd name="connsiteX0" fmla="*/ 215570 w 431140"/>
                        <a:gd name="connsiteY0" fmla="*/ 0 h 470334"/>
                        <a:gd name="connsiteX1" fmla="*/ 431140 w 431140"/>
                        <a:gd name="connsiteY1" fmla="*/ 235167 h 470334"/>
                        <a:gd name="connsiteX2" fmla="*/ 215570 w 431140"/>
                        <a:gd name="connsiteY2" fmla="*/ 235167 h 470334"/>
                        <a:gd name="connsiteX3" fmla="*/ 215570 w 431140"/>
                        <a:gd name="connsiteY3" fmla="*/ 0 h 470334"/>
                        <a:gd name="connsiteX0" fmla="*/ 215570 w 431140"/>
                        <a:gd name="connsiteY0" fmla="*/ 0 h 470334"/>
                        <a:gd name="connsiteX1" fmla="*/ 431140 w 431140"/>
                        <a:gd name="connsiteY1" fmla="*/ 235167 h 470334"/>
                      </a:gdLst>
                      <a:ahLst/>
                      <a:cxnLst>
                        <a:cxn ang="0">
                          <a:pos x="connsiteX0" y="connsiteY0"/>
                        </a:cxn>
                        <a:cxn ang="0">
                          <a:pos x="connsiteX1" y="connsiteY1"/>
                        </a:cxn>
                      </a:cxnLst>
                      <a:rect l="l" t="t" r="r" b="b"/>
                      <a:pathLst>
                        <a:path w="431140" h="470334" stroke="0" extrusionOk="0">
                          <a:moveTo>
                            <a:pt x="215570" y="0"/>
                          </a:moveTo>
                          <a:cubicBezTo>
                            <a:pt x="320418" y="-8764"/>
                            <a:pt x="400276" y="116872"/>
                            <a:pt x="431140" y="235167"/>
                          </a:cubicBezTo>
                          <a:cubicBezTo>
                            <a:pt x="348760" y="249835"/>
                            <a:pt x="294626" y="232511"/>
                            <a:pt x="215570" y="235167"/>
                          </a:cubicBezTo>
                          <a:cubicBezTo>
                            <a:pt x="214961" y="146645"/>
                            <a:pt x="238208" y="78916"/>
                            <a:pt x="215570" y="0"/>
                          </a:cubicBezTo>
                          <a:close/>
                        </a:path>
                        <a:path w="431140" h="470334" fill="none" extrusionOk="0">
                          <a:moveTo>
                            <a:pt x="215570" y="0"/>
                          </a:moveTo>
                          <a:cubicBezTo>
                            <a:pt x="346045" y="5456"/>
                            <a:pt x="445260" y="106963"/>
                            <a:pt x="431140" y="235167"/>
                          </a:cubicBezTo>
                        </a:path>
                      </a:pathLst>
                    </a:custGeom>
                    <ask:type>
                      <ask:lineSketchNon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867"/>
            </a:p>
          </p:txBody>
        </p:sp>
      </p:grpSp>
      <p:sp>
        <p:nvSpPr>
          <p:cNvPr id="56" name="TextBox 55">
            <a:extLst>
              <a:ext uri="{FF2B5EF4-FFF2-40B4-BE49-F238E27FC236}">
                <a16:creationId xmlns:a16="http://schemas.microsoft.com/office/drawing/2014/main" id="{01AB5407-5501-5D2D-C3BB-C786134C800B}"/>
              </a:ext>
            </a:extLst>
          </p:cNvPr>
          <p:cNvSpPr txBox="1"/>
          <p:nvPr/>
        </p:nvSpPr>
        <p:spPr>
          <a:xfrm>
            <a:off x="7528935" y="1007186"/>
            <a:ext cx="2632452" cy="584775"/>
          </a:xfrm>
          <a:prstGeom prst="rect">
            <a:avLst/>
          </a:prstGeom>
          <a:noFill/>
        </p:spPr>
        <p:txBody>
          <a:bodyPr wrap="none" rtlCol="0">
            <a:spAutoFit/>
          </a:bodyPr>
          <a:lstStyle/>
          <a:p>
            <a:r>
              <a:rPr lang="en-US" sz="3200" dirty="0">
                <a:solidFill>
                  <a:schemeClr val="bg1"/>
                </a:solidFill>
                <a:latin typeface="American Typewriter" panose="02090604020004020304" pitchFamily="18" charset="77"/>
              </a:rPr>
              <a:t>Crime Scene</a:t>
            </a:r>
          </a:p>
        </p:txBody>
      </p:sp>
      <p:pic>
        <p:nvPicPr>
          <p:cNvPr id="3074" name="Picture 2" descr="Fingerprint Icon - Download in Glyph Style">
            <a:extLst>
              <a:ext uri="{FF2B5EF4-FFF2-40B4-BE49-F238E27FC236}">
                <a16:creationId xmlns:a16="http://schemas.microsoft.com/office/drawing/2014/main" id="{3D6A55DB-EBB4-B14C-44E3-56657FE6E13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43430" y="2983823"/>
            <a:ext cx="529213" cy="52921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ingerprint Icon - Download in Glyph Style">
            <a:extLst>
              <a:ext uri="{FF2B5EF4-FFF2-40B4-BE49-F238E27FC236}">
                <a16:creationId xmlns:a16="http://schemas.microsoft.com/office/drawing/2014/main" id="{F9838B30-66D0-0589-7CD6-520DA63786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99570" y="4314094"/>
            <a:ext cx="529213" cy="52921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ingerprint Icon - Download in Glyph Style">
            <a:extLst>
              <a:ext uri="{FF2B5EF4-FFF2-40B4-BE49-F238E27FC236}">
                <a16:creationId xmlns:a16="http://schemas.microsoft.com/office/drawing/2014/main" id="{F923DE52-8309-7C91-1DAC-BC687B011CB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14840" y="2899787"/>
            <a:ext cx="529213" cy="529213"/>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Fingerprint with solid fill">
            <a:extLst>
              <a:ext uri="{FF2B5EF4-FFF2-40B4-BE49-F238E27FC236}">
                <a16:creationId xmlns:a16="http://schemas.microsoft.com/office/drawing/2014/main" id="{5F0DB3FB-40FB-135D-2563-70CBEA8B1A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58019">
            <a:off x="8004230" y="2958532"/>
            <a:ext cx="784410" cy="784410"/>
          </a:xfrm>
          <a:prstGeom prst="rect">
            <a:avLst/>
          </a:prstGeom>
        </p:spPr>
      </p:pic>
      <p:pic>
        <p:nvPicPr>
          <p:cNvPr id="3076" name="Picture 4">
            <a:extLst>
              <a:ext uri="{FF2B5EF4-FFF2-40B4-BE49-F238E27FC236}">
                <a16:creationId xmlns:a16="http://schemas.microsoft.com/office/drawing/2014/main" id="{08220B95-3C25-028F-B656-E6A500FAE912}"/>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7131911">
            <a:off x="2384042" y="1670447"/>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a:extLst>
              <a:ext uri="{FF2B5EF4-FFF2-40B4-BE49-F238E27FC236}">
                <a16:creationId xmlns:a16="http://schemas.microsoft.com/office/drawing/2014/main" id="{AD1A9B7E-C18D-EBA7-719D-E5DDC2ACF2EA}"/>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269436">
            <a:off x="4152731" y="2251403"/>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a:extLst>
              <a:ext uri="{FF2B5EF4-FFF2-40B4-BE49-F238E27FC236}">
                <a16:creationId xmlns:a16="http://schemas.microsoft.com/office/drawing/2014/main" id="{141D0640-429D-D52B-18D3-4F6967EF1619}"/>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062307">
            <a:off x="4620161" y="2720777"/>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a:extLst>
              <a:ext uri="{FF2B5EF4-FFF2-40B4-BE49-F238E27FC236}">
                <a16:creationId xmlns:a16="http://schemas.microsoft.com/office/drawing/2014/main" id="{D6BF309F-01EB-EAFA-C46F-C9A23B90940E}"/>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094194">
            <a:off x="6720474" y="3415593"/>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a:extLst>
              <a:ext uri="{FF2B5EF4-FFF2-40B4-BE49-F238E27FC236}">
                <a16:creationId xmlns:a16="http://schemas.microsoft.com/office/drawing/2014/main" id="{81256548-3B73-79C1-C808-CD5DA70F0E3B}"/>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589165">
            <a:off x="8418331" y="3829354"/>
            <a:ext cx="557684" cy="902095"/>
          </a:xfrm>
          <a:prstGeom prst="rect">
            <a:avLst/>
          </a:prstGeom>
          <a:noFill/>
          <a:extLst>
            <a:ext uri="{909E8E84-426E-40DD-AFC4-6F175D3DCCD1}">
              <a14:hiddenFill xmlns:a14="http://schemas.microsoft.com/office/drawing/2010/main">
                <a:solidFill>
                  <a:srgbClr val="FFFFFF"/>
                </a:solidFill>
              </a14:hiddenFill>
            </a:ext>
          </a:extLst>
        </p:spPr>
      </p:pic>
      <p:pic>
        <p:nvPicPr>
          <p:cNvPr id="77" name="Graphic 76" descr="Magnifying glass with solid fill">
            <a:extLst>
              <a:ext uri="{FF2B5EF4-FFF2-40B4-BE49-F238E27FC236}">
                <a16:creationId xmlns:a16="http://schemas.microsoft.com/office/drawing/2014/main" id="{3B0E3EED-90D4-E8CC-8043-973D14D2CD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472198" y="4269578"/>
            <a:ext cx="1871221" cy="1871221"/>
          </a:xfrm>
          <a:prstGeom prst="rect">
            <a:avLst/>
          </a:prstGeom>
        </p:spPr>
      </p:pic>
      <p:pic>
        <p:nvPicPr>
          <p:cNvPr id="6" name="Graphic 5" descr="Fingerprint with solid fill">
            <a:extLst>
              <a:ext uri="{FF2B5EF4-FFF2-40B4-BE49-F238E27FC236}">
                <a16:creationId xmlns:a16="http://schemas.microsoft.com/office/drawing/2014/main" id="{67A4E71D-D122-79E9-C05C-F9F83FBC81B0}"/>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rot="21358019">
            <a:off x="4520301" y="4853973"/>
            <a:ext cx="781943" cy="781943"/>
          </a:xfrm>
          <a:prstGeom prst="rect">
            <a:avLst/>
          </a:prstGeom>
        </p:spPr>
      </p:pic>
      <p:pic>
        <p:nvPicPr>
          <p:cNvPr id="7" name="Graphic 6" descr="Fingerprint with solid fill">
            <a:extLst>
              <a:ext uri="{FF2B5EF4-FFF2-40B4-BE49-F238E27FC236}">
                <a16:creationId xmlns:a16="http://schemas.microsoft.com/office/drawing/2014/main" id="{7794BA01-7DC6-30CF-9956-4C8E53EC5B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58019">
            <a:off x="5165354" y="1044121"/>
            <a:ext cx="784410" cy="784410"/>
          </a:xfrm>
          <a:prstGeom prst="rect">
            <a:avLst/>
          </a:prstGeom>
        </p:spPr>
      </p:pic>
      <p:pic>
        <p:nvPicPr>
          <p:cNvPr id="10" name="Graphic 9" descr="Footprints with solid fill">
            <a:extLst>
              <a:ext uri="{FF2B5EF4-FFF2-40B4-BE49-F238E27FC236}">
                <a16:creationId xmlns:a16="http://schemas.microsoft.com/office/drawing/2014/main" id="{A9C6D059-28EB-218B-18FE-4F623D8B5B0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4124713">
            <a:off x="2317024" y="4174414"/>
            <a:ext cx="914400" cy="914400"/>
          </a:xfrm>
          <a:prstGeom prst="rect">
            <a:avLst/>
          </a:prstGeom>
        </p:spPr>
      </p:pic>
      <p:pic>
        <p:nvPicPr>
          <p:cNvPr id="11" name="Graphic 10" descr="Footprints with solid fill">
            <a:extLst>
              <a:ext uri="{FF2B5EF4-FFF2-40B4-BE49-F238E27FC236}">
                <a16:creationId xmlns:a16="http://schemas.microsoft.com/office/drawing/2014/main" id="{60429C83-2184-1F21-F9CF-3168245558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8315149">
            <a:off x="6892322" y="5658797"/>
            <a:ext cx="914400" cy="914400"/>
          </a:xfrm>
          <a:prstGeom prst="rect">
            <a:avLst/>
          </a:prstGeom>
        </p:spPr>
      </p:pic>
      <p:pic>
        <p:nvPicPr>
          <p:cNvPr id="12" name="Graphic 11" descr="Footprints with solid fill">
            <a:extLst>
              <a:ext uri="{FF2B5EF4-FFF2-40B4-BE49-F238E27FC236}">
                <a16:creationId xmlns:a16="http://schemas.microsoft.com/office/drawing/2014/main" id="{85613CF1-F1E6-AE3E-BD70-2C67B8BD5A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7681883">
            <a:off x="7520415" y="1649449"/>
            <a:ext cx="914400" cy="914400"/>
          </a:xfrm>
          <a:prstGeom prst="rect">
            <a:avLst/>
          </a:prstGeom>
        </p:spPr>
      </p:pic>
      <p:pic>
        <p:nvPicPr>
          <p:cNvPr id="13" name="Graphic 12" descr="Footprints with solid fill">
            <a:extLst>
              <a:ext uri="{FF2B5EF4-FFF2-40B4-BE49-F238E27FC236}">
                <a16:creationId xmlns:a16="http://schemas.microsoft.com/office/drawing/2014/main" id="{D63F62C9-8C1C-2195-0D61-687B7B6589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9832794">
            <a:off x="5331287" y="3987925"/>
            <a:ext cx="914400" cy="914400"/>
          </a:xfrm>
          <a:prstGeom prst="rect">
            <a:avLst/>
          </a:prstGeom>
        </p:spPr>
      </p:pic>
      <p:sp>
        <p:nvSpPr>
          <p:cNvPr id="3" name="TextBox 2">
            <a:extLst>
              <a:ext uri="{FF2B5EF4-FFF2-40B4-BE49-F238E27FC236}">
                <a16:creationId xmlns:a16="http://schemas.microsoft.com/office/drawing/2014/main" id="{4AD9CA16-C5CE-E163-9C46-02F92B49FF43}"/>
              </a:ext>
            </a:extLst>
          </p:cNvPr>
          <p:cNvSpPr txBox="1"/>
          <p:nvPr/>
        </p:nvSpPr>
        <p:spPr>
          <a:xfrm>
            <a:off x="9086421" y="4074920"/>
            <a:ext cx="1154483" cy="379656"/>
          </a:xfrm>
          <a:prstGeom prst="rect">
            <a:avLst/>
          </a:prstGeom>
          <a:noFill/>
        </p:spPr>
        <p:txBody>
          <a:bodyPr wrap="none" rtlCol="0">
            <a:spAutoFit/>
          </a:bodyPr>
          <a:lstStyle/>
          <a:p>
            <a:r>
              <a:rPr lang="en-US" sz="1867" dirty="0">
                <a:solidFill>
                  <a:schemeClr val="bg1"/>
                </a:solidFill>
                <a:latin typeface="American Typewriter" panose="02090604020004020304" pitchFamily="18" charset="77"/>
              </a:rPr>
              <a:t>criminal</a:t>
            </a:r>
          </a:p>
        </p:txBody>
      </p:sp>
    </p:spTree>
    <p:extLst>
      <p:ext uri="{BB962C8B-B14F-4D97-AF65-F5344CB8AC3E}">
        <p14:creationId xmlns:p14="http://schemas.microsoft.com/office/powerpoint/2010/main" val="162818641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614444"/>
      </a:dk1>
      <a:lt1>
        <a:srgbClr val="F3E1CE"/>
      </a:lt1>
      <a:dk2>
        <a:srgbClr val="000000"/>
      </a:dk2>
      <a:lt2>
        <a:srgbClr val="FFFFFF"/>
      </a:lt2>
      <a:accent1>
        <a:srgbClr val="F3E1CE"/>
      </a:accent1>
      <a:accent2>
        <a:srgbClr val="E4BBA5"/>
      </a:accent2>
      <a:accent3>
        <a:srgbClr val="614444"/>
      </a:accent3>
      <a:accent4>
        <a:srgbClr val="938080"/>
      </a:accent4>
      <a:accent5>
        <a:srgbClr val="F6F1E1"/>
      </a:accent5>
      <a:accent6>
        <a:srgbClr val="E4BBA5"/>
      </a:accent6>
      <a:hlink>
        <a:srgbClr val="6144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_Isometric SEO Strategy by Slidesgo</Template>
  <TotalTime>15398</TotalTime>
  <Words>1222</Words>
  <Application>Microsoft Macintosh PowerPoint</Application>
  <PresentationFormat>Widescreen</PresentationFormat>
  <Paragraphs>123</Paragraphs>
  <Slides>20</Slides>
  <Notes>20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American Typewriter</vt:lpstr>
      <vt:lpstr>Arial</vt:lpstr>
      <vt:lpstr>Be Vietnam</vt:lpstr>
      <vt:lpstr>Calibri</vt:lpstr>
      <vt:lpstr>Catamaran</vt:lpstr>
      <vt:lpstr>Libre Franklin</vt:lpstr>
      <vt:lpstr>Libre Franklin Medium</vt:lpstr>
      <vt:lpstr>Proxima Nova</vt:lpstr>
      <vt:lpstr>Proxima Nova Semibold</vt:lpstr>
      <vt:lpstr>Isometric SEO Strategy by Slidesgo</vt:lpstr>
      <vt:lpstr>Slidesgo Final Pages</vt:lpstr>
      <vt:lpstr>1_Slidesgo Final Pages</vt:lpstr>
      <vt:lpstr>Trigger Efficiency Analysis in the ICARUS Neutrino Detector</vt:lpstr>
      <vt:lpstr>PowerPoint Presentation</vt:lpstr>
      <vt:lpstr>Why study Neutrinos?</vt:lpstr>
      <vt:lpstr>PowerPoint Presentation</vt:lpstr>
      <vt:lpstr>ICARUS Detector (Imaging Cosmic And Rare Underground Signals)</vt:lpstr>
      <vt:lpstr>ICARUS Detector (Imaging Cosmic And Rare Underground Signals)</vt:lpstr>
      <vt:lpstr>PowerPoint Presentation</vt:lpstr>
      <vt:lpstr>PowerPoint Presentation</vt:lpstr>
      <vt:lpstr>Analogy: Detective Movie</vt:lpstr>
      <vt:lpstr>PowerPoint Presentation</vt:lpstr>
      <vt:lpstr>PowerPoint Presentation</vt:lpstr>
      <vt:lpstr>Trigger Emulation</vt:lpstr>
      <vt:lpstr>Trigger Emulation</vt:lpstr>
      <vt:lpstr>PowerPoint Presentation</vt:lpstr>
      <vt:lpstr>PowerPoint Presentation</vt:lpstr>
      <vt:lpstr>How does this help?</vt:lpstr>
      <vt:lpstr>Make Use of Neutrinos</vt:lpstr>
      <vt:lpstr>Recap</vt:lpstr>
      <vt:lpstr>Efficiency Analysis</vt:lpstr>
      <vt:lpstr>Efficiency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 7232 Efficiency Exploration</dc:title>
  <dc:creator>Tanvi Krishnan</dc:creator>
  <cp:lastModifiedBy>Tanvi Krishnan</cp:lastModifiedBy>
  <cp:revision>34</cp:revision>
  <cp:lastPrinted>2022-07-18T21:50:35Z</cp:lastPrinted>
  <dcterms:created xsi:type="dcterms:W3CDTF">2022-07-05T23:45:01Z</dcterms:created>
  <dcterms:modified xsi:type="dcterms:W3CDTF">2022-07-26T17:46:35Z</dcterms:modified>
</cp:coreProperties>
</file>