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p:restoredTop sz="94624"/>
  </p:normalViewPr>
  <p:slideViewPr>
    <p:cSldViewPr snapToGrid="0" snapToObjects="1">
      <p:cViewPr>
        <p:scale>
          <a:sx n="72" d="100"/>
          <a:sy n="72" d="100"/>
        </p:scale>
        <p:origin x="-404"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F75F43-B720-F147-A7B1-B0CC8796757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10502-A71E-F442-81B1-C748379767F9}" type="slidenum">
              <a:rPr lang="en-US" smtClean="0"/>
              <a:t>‹#›</a:t>
            </a:fld>
            <a:endParaRPr lang="en-US"/>
          </a:p>
        </p:txBody>
      </p:sp>
    </p:spTree>
    <p:extLst>
      <p:ext uri="{BB962C8B-B14F-4D97-AF65-F5344CB8AC3E}">
        <p14:creationId xmlns:p14="http://schemas.microsoft.com/office/powerpoint/2010/main" val="1520008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75F43-B720-F147-A7B1-B0CC8796757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10502-A71E-F442-81B1-C748379767F9}" type="slidenum">
              <a:rPr lang="en-US" smtClean="0"/>
              <a:t>‹#›</a:t>
            </a:fld>
            <a:endParaRPr lang="en-US"/>
          </a:p>
        </p:txBody>
      </p:sp>
    </p:spTree>
    <p:extLst>
      <p:ext uri="{BB962C8B-B14F-4D97-AF65-F5344CB8AC3E}">
        <p14:creationId xmlns:p14="http://schemas.microsoft.com/office/powerpoint/2010/main" val="484227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75F43-B720-F147-A7B1-B0CC8796757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10502-A71E-F442-81B1-C748379767F9}" type="slidenum">
              <a:rPr lang="en-US" smtClean="0"/>
              <a:t>‹#›</a:t>
            </a:fld>
            <a:endParaRPr lang="en-US"/>
          </a:p>
        </p:txBody>
      </p:sp>
    </p:spTree>
    <p:extLst>
      <p:ext uri="{BB962C8B-B14F-4D97-AF65-F5344CB8AC3E}">
        <p14:creationId xmlns:p14="http://schemas.microsoft.com/office/powerpoint/2010/main" val="160005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75F43-B720-F147-A7B1-B0CC8796757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10502-A71E-F442-81B1-C748379767F9}" type="slidenum">
              <a:rPr lang="en-US" smtClean="0"/>
              <a:t>‹#›</a:t>
            </a:fld>
            <a:endParaRPr lang="en-US"/>
          </a:p>
        </p:txBody>
      </p:sp>
    </p:spTree>
    <p:extLst>
      <p:ext uri="{BB962C8B-B14F-4D97-AF65-F5344CB8AC3E}">
        <p14:creationId xmlns:p14="http://schemas.microsoft.com/office/powerpoint/2010/main" val="147714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F75F43-B720-F147-A7B1-B0CC8796757C}"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10502-A71E-F442-81B1-C748379767F9}" type="slidenum">
              <a:rPr lang="en-US" smtClean="0"/>
              <a:t>‹#›</a:t>
            </a:fld>
            <a:endParaRPr lang="en-US"/>
          </a:p>
        </p:txBody>
      </p:sp>
    </p:spTree>
    <p:extLst>
      <p:ext uri="{BB962C8B-B14F-4D97-AF65-F5344CB8AC3E}">
        <p14:creationId xmlns:p14="http://schemas.microsoft.com/office/powerpoint/2010/main" val="180359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F75F43-B720-F147-A7B1-B0CC8796757C}"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10502-A71E-F442-81B1-C748379767F9}" type="slidenum">
              <a:rPr lang="en-US" smtClean="0"/>
              <a:t>‹#›</a:t>
            </a:fld>
            <a:endParaRPr lang="en-US"/>
          </a:p>
        </p:txBody>
      </p:sp>
    </p:spTree>
    <p:extLst>
      <p:ext uri="{BB962C8B-B14F-4D97-AF65-F5344CB8AC3E}">
        <p14:creationId xmlns:p14="http://schemas.microsoft.com/office/powerpoint/2010/main" val="132079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F75F43-B720-F147-A7B1-B0CC8796757C}" type="datetimeFigureOut">
              <a:rPr lang="en-US" smtClean="0"/>
              <a:t>2/25/2018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710502-A71E-F442-81B1-C748379767F9}" type="slidenum">
              <a:rPr lang="en-US" smtClean="0"/>
              <a:t>‹#›</a:t>
            </a:fld>
            <a:endParaRPr lang="en-US"/>
          </a:p>
        </p:txBody>
      </p:sp>
    </p:spTree>
    <p:extLst>
      <p:ext uri="{BB962C8B-B14F-4D97-AF65-F5344CB8AC3E}">
        <p14:creationId xmlns:p14="http://schemas.microsoft.com/office/powerpoint/2010/main" val="13093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F75F43-B720-F147-A7B1-B0CC8796757C}" type="datetimeFigureOut">
              <a:rPr lang="en-US" smtClean="0"/>
              <a:t>2/25/2018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10502-A71E-F442-81B1-C748379767F9}" type="slidenum">
              <a:rPr lang="en-US" smtClean="0"/>
              <a:t>‹#›</a:t>
            </a:fld>
            <a:endParaRPr lang="en-US"/>
          </a:p>
        </p:txBody>
      </p:sp>
    </p:spTree>
    <p:extLst>
      <p:ext uri="{BB962C8B-B14F-4D97-AF65-F5344CB8AC3E}">
        <p14:creationId xmlns:p14="http://schemas.microsoft.com/office/powerpoint/2010/main" val="1668736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75F43-B720-F147-A7B1-B0CC8796757C}" type="datetimeFigureOut">
              <a:rPr lang="en-US" smtClean="0"/>
              <a:t>2/25/2018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710502-A71E-F442-81B1-C748379767F9}" type="slidenum">
              <a:rPr lang="en-US" smtClean="0"/>
              <a:t>‹#›</a:t>
            </a:fld>
            <a:endParaRPr lang="en-US"/>
          </a:p>
        </p:txBody>
      </p:sp>
    </p:spTree>
    <p:extLst>
      <p:ext uri="{BB962C8B-B14F-4D97-AF65-F5344CB8AC3E}">
        <p14:creationId xmlns:p14="http://schemas.microsoft.com/office/powerpoint/2010/main" val="32570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F75F43-B720-F147-A7B1-B0CC8796757C}"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10502-A71E-F442-81B1-C748379767F9}" type="slidenum">
              <a:rPr lang="en-US" smtClean="0"/>
              <a:t>‹#›</a:t>
            </a:fld>
            <a:endParaRPr lang="en-US"/>
          </a:p>
        </p:txBody>
      </p:sp>
    </p:spTree>
    <p:extLst>
      <p:ext uri="{BB962C8B-B14F-4D97-AF65-F5344CB8AC3E}">
        <p14:creationId xmlns:p14="http://schemas.microsoft.com/office/powerpoint/2010/main" val="227127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F75F43-B720-F147-A7B1-B0CC8796757C}"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10502-A71E-F442-81B1-C748379767F9}" type="slidenum">
              <a:rPr lang="en-US" smtClean="0"/>
              <a:t>‹#›</a:t>
            </a:fld>
            <a:endParaRPr lang="en-US"/>
          </a:p>
        </p:txBody>
      </p:sp>
    </p:spTree>
    <p:extLst>
      <p:ext uri="{BB962C8B-B14F-4D97-AF65-F5344CB8AC3E}">
        <p14:creationId xmlns:p14="http://schemas.microsoft.com/office/powerpoint/2010/main" val="125923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75F43-B720-F147-A7B1-B0CC8796757C}" type="datetimeFigureOut">
              <a:rPr lang="en-US" smtClean="0"/>
              <a:t>2/25/2018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10502-A71E-F442-81B1-C748379767F9}" type="slidenum">
              <a:rPr lang="en-US" smtClean="0"/>
              <a:t>‹#›</a:t>
            </a:fld>
            <a:endParaRPr lang="en-US"/>
          </a:p>
        </p:txBody>
      </p:sp>
    </p:spTree>
    <p:extLst>
      <p:ext uri="{BB962C8B-B14F-4D97-AF65-F5344CB8AC3E}">
        <p14:creationId xmlns:p14="http://schemas.microsoft.com/office/powerpoint/2010/main" val="648283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PREDICTING ELECTION RESULTS THROUGH SOCIAL NETWORK ANALYSIS</a:t>
            </a:r>
            <a:endParaRPr lang="en-GB" dirty="0"/>
          </a:p>
        </p:txBody>
      </p:sp>
    </p:spTree>
    <p:extLst>
      <p:ext uri="{BB962C8B-B14F-4D97-AF65-F5344CB8AC3E}">
        <p14:creationId xmlns:p14="http://schemas.microsoft.com/office/powerpoint/2010/main" val="309613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73699"/>
            <a:ext cx="10515600" cy="881064"/>
          </a:xfrm>
        </p:spPr>
        <p:txBody>
          <a:bodyPr>
            <a:normAutofit/>
          </a:bodyPr>
          <a:lstStyle/>
          <a:p>
            <a:pPr algn="just"/>
            <a:r>
              <a:rPr lang="en-IN" sz="2600"/>
              <a:t>Here we have shown the tweets about the two candidates based on the locations. Using the tweet locations we have plotted them on a world map</a:t>
            </a:r>
            <a:r>
              <a:rPr lang="en-IN"/>
              <a:t>.</a:t>
            </a:r>
            <a:endParaRPr lang="en-GB"/>
          </a:p>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1" y="0"/>
            <a:ext cx="10515599" cy="5112385"/>
          </a:xfrm>
          <a:prstGeom prst="rect">
            <a:avLst/>
          </a:prstGeom>
        </p:spPr>
      </p:pic>
    </p:spTree>
    <p:extLst>
      <p:ext uri="{BB962C8B-B14F-4D97-AF65-F5344CB8AC3E}">
        <p14:creationId xmlns:p14="http://schemas.microsoft.com/office/powerpoint/2010/main" val="170825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a:t>
            </a:r>
            <a:endParaRPr lang="en-US" dirty="0"/>
          </a:p>
        </p:txBody>
      </p:sp>
      <p:sp>
        <p:nvSpPr>
          <p:cNvPr id="3" name="Content Placeholder 2"/>
          <p:cNvSpPr>
            <a:spLocks noGrp="1"/>
          </p:cNvSpPr>
          <p:nvPr>
            <p:ph idx="1"/>
          </p:nvPr>
        </p:nvSpPr>
        <p:spPr/>
        <p:txBody>
          <a:bodyPr/>
          <a:lstStyle/>
          <a:p>
            <a:pPr algn="just"/>
            <a:r>
              <a:rPr lang="en-IN" dirty="0"/>
              <a:t>Social media has exploded as a category of online discourse where people create content, share, bookmark and network at a prodigious rate. Examples include Facebook, </a:t>
            </a:r>
            <a:r>
              <a:rPr lang="en-IN" dirty="0" err="1"/>
              <a:t>MySpace</a:t>
            </a:r>
            <a:r>
              <a:rPr lang="en-IN" dirty="0"/>
              <a:t>, Digg, Twitter on the academic side. Because of its ease of use, speed and reach, social media is fast changing the public discourse in society and setting trends and agendas in topics that range from the environment and politics to technology and the entertainment </a:t>
            </a:r>
            <a:r>
              <a:rPr lang="en-IN" dirty="0" smtClean="0"/>
              <a:t>industry</a:t>
            </a:r>
            <a:r>
              <a:rPr lang="en-GB" dirty="0"/>
              <a:t>.</a:t>
            </a:r>
            <a:endParaRPr lang="en-US" dirty="0"/>
          </a:p>
        </p:txBody>
      </p:sp>
    </p:spTree>
    <p:extLst>
      <p:ext uri="{BB962C8B-B14F-4D97-AF65-F5344CB8AC3E}">
        <p14:creationId xmlns:p14="http://schemas.microsoft.com/office/powerpoint/2010/main" val="149140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p:txBody>
          <a:bodyPr/>
          <a:lstStyle/>
          <a:p>
            <a:pPr algn="just"/>
            <a:r>
              <a:rPr lang="en-US" dirty="0"/>
              <a:t>Sentiment Analysis is the process of determining whether a piece of </a:t>
            </a:r>
            <a:r>
              <a:rPr lang="en-US" dirty="0" smtClean="0"/>
              <a:t>writing or opinion </a:t>
            </a:r>
            <a:r>
              <a:rPr lang="en-US" dirty="0"/>
              <a:t>is positive, negative or neutral. It’s also known as opinion mining, deriving the opinion or attitude of a speaker. A common use case for this technology is to discover how people feel about a particular topic</a:t>
            </a:r>
            <a:r>
              <a:rPr lang="en-US" dirty="0" smtClean="0"/>
              <a:t>.</a:t>
            </a:r>
          </a:p>
          <a:p>
            <a:pPr algn="just"/>
            <a:r>
              <a:rPr lang="en-US" dirty="0"/>
              <a:t>The applications of sentiment analysis are broad and powerful. The ability to extract insights from social data is a practice that is being widely adopted by </a:t>
            </a:r>
            <a:r>
              <a:rPr lang="en-US" dirty="0" err="1"/>
              <a:t>organisations</a:t>
            </a:r>
            <a:r>
              <a:rPr lang="en-US" dirty="0"/>
              <a:t> across the world.</a:t>
            </a:r>
          </a:p>
        </p:txBody>
      </p:sp>
    </p:spTree>
    <p:extLst>
      <p:ext uri="{BB962C8B-B14F-4D97-AF65-F5344CB8AC3E}">
        <p14:creationId xmlns:p14="http://schemas.microsoft.com/office/powerpoint/2010/main" val="131323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838200" y="1825624"/>
            <a:ext cx="10515600" cy="4943475"/>
          </a:xfrm>
        </p:spPr>
        <p:txBody>
          <a:bodyPr>
            <a:normAutofit fontScale="92500" lnSpcReduction="10000"/>
          </a:bodyPr>
          <a:lstStyle/>
          <a:p>
            <a:pPr algn="just"/>
            <a:r>
              <a:rPr lang="en-IN" dirty="0"/>
              <a:t>The impact of social media in elections will be studied extensively in this project. Our objective here is to study the social network of the two prominent election candidates- Hillary Clinton and Donald J. Trump. The main aim of the project is to understand the reach of Hillary Clinton and Donald J. Trump among Twitter users and how their social media strategy is helping or affecting their election campaign</a:t>
            </a:r>
            <a:r>
              <a:rPr lang="en-IN" dirty="0" smtClean="0"/>
              <a:t>.</a:t>
            </a:r>
          </a:p>
          <a:p>
            <a:pPr algn="just"/>
            <a:r>
              <a:rPr lang="en-US" dirty="0"/>
              <a:t>Twitter provides us with live access to opinions about the election across the globe. We are analyzing recent tweets regarding the top candidates in the 2016 election to predict the public sentiments towards each </a:t>
            </a:r>
            <a:r>
              <a:rPr lang="en-US"/>
              <a:t>candidate</a:t>
            </a:r>
            <a:r>
              <a:rPr lang="en-US" smtClean="0"/>
              <a:t>.</a:t>
            </a:r>
          </a:p>
          <a:p>
            <a:pPr algn="just"/>
            <a:r>
              <a:rPr lang="en-US" smtClean="0"/>
              <a:t> </a:t>
            </a:r>
            <a:r>
              <a:rPr lang="en-US" dirty="0"/>
              <a:t>Our project attempts to solve the real world problem of understanding the current sentiment towards election candidates based off the public’s live opinions and emotions rather than off of smaller, localized polls typically done by mainstream media corporation.</a:t>
            </a:r>
            <a:endParaRPr lang="en-GB" dirty="0"/>
          </a:p>
          <a:p>
            <a:pPr algn="just"/>
            <a:endParaRPr lang="en-GB" dirty="0"/>
          </a:p>
          <a:p>
            <a:endParaRPr lang="en-US" dirty="0"/>
          </a:p>
        </p:txBody>
      </p:sp>
    </p:spTree>
    <p:extLst>
      <p:ext uri="{BB962C8B-B14F-4D97-AF65-F5344CB8AC3E}">
        <p14:creationId xmlns:p14="http://schemas.microsoft.com/office/powerpoint/2010/main" val="125034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r>
              <a:rPr lang="en-US" dirty="0" smtClean="0"/>
              <a:t>OF </a:t>
            </a:r>
            <a:r>
              <a:rPr lang="en-US" dirty="0" smtClean="0"/>
              <a:t>PROJECT</a:t>
            </a:r>
            <a:endParaRPr lang="en-US" dirty="0"/>
          </a:p>
        </p:txBody>
      </p:sp>
      <p:sp>
        <p:nvSpPr>
          <p:cNvPr id="3" name="Content Placeholder 2"/>
          <p:cNvSpPr>
            <a:spLocks noGrp="1"/>
          </p:cNvSpPr>
          <p:nvPr>
            <p:ph idx="1"/>
          </p:nvPr>
        </p:nvSpPr>
        <p:spPr/>
        <p:txBody>
          <a:bodyPr/>
          <a:lstStyle/>
          <a:p>
            <a:pPr algn="just"/>
            <a:r>
              <a:rPr lang="en-IN" dirty="0"/>
              <a:t>Apart from prediction of election results, sentiment analysis enables enterprises to understand consumer sentiments in relation to specific products/services. Moreover, these insights could be used to improve their products and services by gauging consumers’ comments and feedback using sentiment analysis. In the long run, sentiment analysis, if implemented the right way can aid business enterprises in improving the overall consumer experience, enhance brand image and propel business growth.</a:t>
            </a:r>
            <a:endParaRPr lang="en-GB" dirty="0"/>
          </a:p>
          <a:p>
            <a:endParaRPr lang="en-US" dirty="0"/>
          </a:p>
        </p:txBody>
      </p:sp>
    </p:spTree>
    <p:extLst>
      <p:ext uri="{BB962C8B-B14F-4D97-AF65-F5344CB8AC3E}">
        <p14:creationId xmlns:p14="http://schemas.microsoft.com/office/powerpoint/2010/main" val="1239968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OBTAINED</a:t>
            </a:r>
            <a:endParaRPr lang="en-US" dirty="0"/>
          </a:p>
        </p:txBody>
      </p:sp>
      <p:sp>
        <p:nvSpPr>
          <p:cNvPr id="3" name="Content Placeholder 2"/>
          <p:cNvSpPr>
            <a:spLocks noGrp="1"/>
          </p:cNvSpPr>
          <p:nvPr>
            <p:ph idx="1"/>
          </p:nvPr>
        </p:nvSpPr>
        <p:spPr/>
        <p:txBody>
          <a:bodyPr/>
          <a:lstStyle/>
          <a:p>
            <a:pPr algn="just"/>
            <a:r>
              <a:rPr lang="en-US" dirty="0" smtClean="0"/>
              <a:t>After performing sentiment analysis on the tweets we extracted using R, we concluded that Donald Trump was mostly likely to win the Presidential Elections.</a:t>
            </a:r>
          </a:p>
          <a:p>
            <a:pPr algn="just"/>
            <a:r>
              <a:rPr lang="en-US" dirty="0" smtClean="0"/>
              <a:t>Based on a list of pre defined positive and negative words we determined whether a tweet is positive, negative or neutral.</a:t>
            </a:r>
          </a:p>
          <a:p>
            <a:pPr algn="just"/>
            <a:r>
              <a:rPr lang="en-US" dirty="0" smtClean="0"/>
              <a:t>After analyzing the sentiment scores and the performing a comparative analysis we came to our conclusion.</a:t>
            </a:r>
          </a:p>
          <a:p>
            <a:endParaRPr lang="en-US" dirty="0"/>
          </a:p>
        </p:txBody>
      </p:sp>
    </p:spTree>
    <p:extLst>
      <p:ext uri="{BB962C8B-B14F-4D97-AF65-F5344CB8AC3E}">
        <p14:creationId xmlns:p14="http://schemas.microsoft.com/office/powerpoint/2010/main" val="88972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94995" y="204788"/>
            <a:ext cx="4360110" cy="435133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083300" y="143669"/>
            <a:ext cx="4533900" cy="4473575"/>
          </a:xfrm>
          <a:prstGeom prst="rect">
            <a:avLst/>
          </a:prstGeom>
        </p:spPr>
      </p:pic>
      <p:sp>
        <p:nvSpPr>
          <p:cNvPr id="6" name="TextBox 5"/>
          <p:cNvSpPr txBox="1"/>
          <p:nvPr/>
        </p:nvSpPr>
        <p:spPr>
          <a:xfrm>
            <a:off x="457200" y="4953000"/>
            <a:ext cx="11074400" cy="646331"/>
          </a:xfrm>
          <a:prstGeom prst="rect">
            <a:avLst/>
          </a:prstGeom>
          <a:noFill/>
        </p:spPr>
        <p:txBody>
          <a:bodyPr wrap="square" rtlCol="0">
            <a:spAutoFit/>
          </a:bodyPr>
          <a:lstStyle/>
          <a:p>
            <a:r>
              <a:rPr lang="en-US" dirty="0" smtClean="0"/>
              <a:t>As evident from the above sentiment graphs, Donald Trump has fewer negative and higher number of positive tweets related to him.</a:t>
            </a:r>
            <a:endParaRPr lang="en-US" dirty="0"/>
          </a:p>
        </p:txBody>
      </p:sp>
    </p:spTree>
    <p:extLst>
      <p:ext uri="{BB962C8B-B14F-4D97-AF65-F5344CB8AC3E}">
        <p14:creationId xmlns:p14="http://schemas.microsoft.com/office/powerpoint/2010/main" val="159745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19200" y="263524"/>
            <a:ext cx="4360110" cy="435133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157277" y="392905"/>
            <a:ext cx="4561523" cy="4092575"/>
          </a:xfrm>
          <a:prstGeom prst="rect">
            <a:avLst/>
          </a:prstGeom>
        </p:spPr>
      </p:pic>
      <p:sp>
        <p:nvSpPr>
          <p:cNvPr id="6" name="TextBox 5"/>
          <p:cNvSpPr txBox="1"/>
          <p:nvPr/>
        </p:nvSpPr>
        <p:spPr>
          <a:xfrm>
            <a:off x="355600" y="5245100"/>
            <a:ext cx="11239500" cy="923330"/>
          </a:xfrm>
          <a:prstGeom prst="rect">
            <a:avLst/>
          </a:prstGeom>
          <a:noFill/>
        </p:spPr>
        <p:txBody>
          <a:bodyPr wrap="square" rtlCol="0">
            <a:spAutoFit/>
          </a:bodyPr>
          <a:lstStyle/>
          <a:p>
            <a:r>
              <a:rPr lang="en-US" dirty="0" smtClean="0"/>
              <a:t>Sentiment scoring was performed as well which shows that Hillary Clinton’s </a:t>
            </a:r>
            <a:r>
              <a:rPr lang="en-IN" dirty="0"/>
              <a:t>scores were tending more towards the negative side. </a:t>
            </a:r>
            <a:endParaRPr lang="en-GB" dirty="0"/>
          </a:p>
          <a:p>
            <a:endParaRPr lang="en-US" dirty="0"/>
          </a:p>
        </p:txBody>
      </p:sp>
    </p:spTree>
    <p:extLst>
      <p:ext uri="{BB962C8B-B14F-4D97-AF65-F5344CB8AC3E}">
        <p14:creationId xmlns:p14="http://schemas.microsoft.com/office/powerpoint/2010/main" val="121330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COMPARATIVE ANALYSIS</a:t>
            </a:r>
            <a:endParaRPr lang="en-US"/>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22" t="3349" r="-22" b="14062"/>
          <a:stretch/>
        </p:blipFill>
        <p:spPr bwMode="auto">
          <a:xfrm>
            <a:off x="469899" y="1978025"/>
            <a:ext cx="3683001" cy="3051175"/>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r="2652" b="21652"/>
          <a:stretch/>
        </p:blipFill>
        <p:spPr bwMode="auto">
          <a:xfrm>
            <a:off x="8135937" y="1978025"/>
            <a:ext cx="3725863" cy="3051175"/>
          </a:xfrm>
          <a:prstGeom prst="rect">
            <a:avLst/>
          </a:prstGeom>
          <a:ln>
            <a:noFill/>
          </a:ln>
          <a:extLst>
            <a:ext uri="{53640926-AAD7-44D8-BBD7-CCE9431645EC}">
              <a14:shadowObscured xmlns:a14="http://schemas.microsoft.com/office/drawing/2010/main"/>
            </a:ext>
          </a:extLst>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4356656" y="1969770"/>
            <a:ext cx="3575526" cy="3491230"/>
          </a:xfrm>
          <a:prstGeom prst="rect">
            <a:avLst/>
          </a:prstGeom>
        </p:spPr>
      </p:pic>
    </p:spTree>
    <p:extLst>
      <p:ext uri="{BB962C8B-B14F-4D97-AF65-F5344CB8AC3E}">
        <p14:creationId xmlns:p14="http://schemas.microsoft.com/office/powerpoint/2010/main" val="283202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503</Words>
  <Application>Microsoft Office PowerPoint</Application>
  <PresentationFormat>Custom</PresentationFormat>
  <Paragraphs>20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PREDICTING ELECTION RESULTS THROUGH SOCIAL NETWORK ANALYSIS</vt:lpstr>
      <vt:lpstr>SOCIAL MEDIA</vt:lpstr>
      <vt:lpstr>SENTIMENT ANALYSIS</vt:lpstr>
      <vt:lpstr>OBJECTIVE</vt:lpstr>
      <vt:lpstr>APPLICATION OF PROJECT</vt:lpstr>
      <vt:lpstr>RESULTS OBTAINED</vt:lpstr>
      <vt:lpstr>PowerPoint Presentation</vt:lpstr>
      <vt:lpstr>PowerPoint Presentation</vt:lpstr>
      <vt:lpstr>COMPARATIVE ANALYSIS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ELECTION RESULTS THROUGH SOCIAL NETWORK ANALYSIS</dc:title>
  <dc:creator>Shireen Saini</dc:creator>
  <cp:lastModifiedBy>user</cp:lastModifiedBy>
  <cp:revision>5</cp:revision>
  <dcterms:created xsi:type="dcterms:W3CDTF">2017-11-07T05:20:20Z</dcterms:created>
  <dcterms:modified xsi:type="dcterms:W3CDTF">2018-02-25T09:59:32Z</dcterms:modified>
</cp:coreProperties>
</file>