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60" r:id="rId6"/>
    <p:sldId id="262" r:id="rId7"/>
    <p:sldId id="263" r:id="rId8"/>
    <p:sldId id="258" r:id="rId9"/>
    <p:sldId id="261" r:id="rId10"/>
    <p:sldId id="25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10101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C9D17-CFD5-45CF-AA03-6CAFD8E5732B}" v="158" dt="2021-03-11T14:46:1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2B44-E3D0-41C6-AE41-C59D4D7D182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458B-1CD4-4AF1-A1D1-D8B7FF6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D458B-1CD4-4AF1-A1D1-D8B7FF6C4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A384-D339-465A-9404-FB45AA61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9B21-F2F5-44DD-B0C6-6522E228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C3B9-2009-47A0-9D73-4E501F8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947-2473-4041-9C0F-642D067AF4D4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1C48-F37D-45CB-9E89-DD4AAD2E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CF45-4414-464A-A16E-04F16D88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7266-D3EC-4A05-8096-61735B9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229CD-0AC3-4421-B2A2-A6E6FC0A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3E2C-B642-4E1D-AC7F-FD30980B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621D-A525-4883-8320-B60F0449D783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5484-BEBE-49DA-AE52-85A9634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E0EA-7459-4A23-A5C7-B873260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BDA65-165B-46C4-B27D-2B3C0C4C5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BDE8B-3D73-442E-BE96-5BA8CDEAE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1A24-8BC4-492E-A6F1-98C19929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96E-C62E-4CA7-90F3-3820E9A94E3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C80D-F24C-4079-9A5F-12F347E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4D7F-7585-434B-BD1D-286B6DD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3A26-C24F-43C1-95D2-636C6704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1E3-FC5C-49B7-BF8B-6B1A5D88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5E14-C6B1-4165-A826-209FFDD2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05CD-0313-4525-AC55-9440BFCDA750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8471-F806-458A-BD4F-B2563E2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48E4-0A5F-46DE-B558-53A7EA26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23C-BA2D-4F0E-8456-D1954ECF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02C4-4547-46E1-A616-5DFCB49F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C6D3-F12F-4380-85A5-502297D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C3D6-4C25-4716-A40F-281EA10E445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0993-5B1B-45BC-A4C1-9A8FA05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A573-901A-4556-9150-4BD8294E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7CE2-57B4-44B0-8E5E-7C2E118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CFB7-D9E3-483E-87AE-5A14E457B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A11B-0819-45C0-9E67-2C3C9C0A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9A19-D16F-40AA-91B4-524A14EC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6C61-60CB-42EF-B5B3-ADA02B24BE10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C55D-D042-4DE0-A6C4-ACF09B49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C40F-6883-461B-A8CE-3FDC485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B76E-DDDE-4609-84A3-03FE9FED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A077-7863-4B85-B9BD-B4389C08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DF0C-0996-4F0F-B91E-4D43B6A4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C0BBE-AC23-4121-AF0B-43F7A51A9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E6A9B-0D60-4035-B5F5-348F8AB7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DF2E1-84AB-402F-B500-3ABD4777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DA82-A0F1-4F53-A675-D48F7086B710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8CC7-14C0-4479-9DDE-8D898C9B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A62D1-D8EB-4E84-B75D-3E1A8BC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A887-4A57-4ADF-8989-B1210BB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D4234-3592-493C-A9D8-8B86F17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4F-6AF9-4D92-B3BF-9787A8EACF89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C4100-B776-4376-93F3-A5FDD27F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1B69-777B-4D12-8AD2-DEFA58A1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A5C10-B683-4A65-901B-2C0B1E0D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084-8F9D-4DEC-B9CB-2BA09FE751A4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D51BF-04E6-4D15-9E44-EAF6190E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0DF0-E7B9-4B68-9EF9-483F8AB1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FF9E-6619-4F38-BE7A-7128BAF8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5575-AFBF-4F42-AA30-B284318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4FFD-87C2-4E0A-8A8C-A1128338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8B4E-75DD-4327-998E-D48B6B43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7443-7061-4E7D-9FC5-474BA31E4C4F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7744-3C3B-4F25-BD39-6E6137E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C745-0F98-4AB6-9DD1-7F7FBE8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A5EA-A021-4610-8C7D-FAB29DC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15233-4969-4CF6-8774-7AF211FF4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7CF0-A992-4F97-ADA3-73F6688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2EEE3-5C96-47D8-B9BE-3C142CE6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2BC3-479C-4999-AE0A-F99690D5E48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EA59-DDF0-47CC-B88F-C58E8F26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0327-6881-42A3-9B28-D1E688DE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D1595-0A5E-4390-B63B-A7285607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2C914-487F-4BF8-A7DE-45C56FFF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BE4D-124C-4C9B-8BE0-8914DCC02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36E4-4822-486A-BEEF-728DAD033D9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401D-A976-45E1-BC2A-0D5BF97A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C310-BE4D-4381-AE57-67C8F794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act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0D43D21-8CDE-41E8-A510-2D51AF66F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08033-4ACF-4201-A2F7-2CA10729AA9C}"/>
              </a:ext>
            </a:extLst>
          </p:cNvPr>
          <p:cNvSpPr txBox="1"/>
          <p:nvPr/>
        </p:nvSpPr>
        <p:spPr>
          <a:xfrm>
            <a:off x="179033" y="1759813"/>
            <a:ext cx="5413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2">
                    <a:lumMod val="90000"/>
                  </a:schemeClr>
                </a:solidFill>
                <a:latin typeface="Sitka Text Semibold" pitchFamily="2" charset="0"/>
              </a:rPr>
              <a:t>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9E89-B21A-44B9-AA36-DBB3DFA85266}"/>
              </a:ext>
            </a:extLst>
          </p:cNvPr>
          <p:cNvSpPr txBox="1"/>
          <p:nvPr/>
        </p:nvSpPr>
        <p:spPr>
          <a:xfrm>
            <a:off x="284085" y="3293616"/>
            <a:ext cx="5308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1">
                    <a:lumMod val="50000"/>
                  </a:schemeClr>
                </a:solidFill>
                <a:latin typeface="Sitka Text Semibold" pitchFamily="2" charset="0"/>
              </a:rPr>
              <a:t>Finding Hospitals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F0F1-CE8C-4EA4-9E01-3DB2B25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260" y="6187674"/>
            <a:ext cx="2743200" cy="365125"/>
          </a:xfrm>
        </p:spPr>
        <p:txBody>
          <a:bodyPr/>
          <a:lstStyle/>
          <a:p>
            <a:fld id="{448799EA-66D2-4EE8-9F76-E1A3B8400A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B938-EA01-4D37-BF59-A597A42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109A7-C410-4CE7-805D-2569C533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6D71B7-84C3-4EF6-9E19-F63532DF1025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97A67-3303-4C58-9C50-B0BF5119A2E0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73CEA2-0DD0-4344-A1B6-C307DBC81416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D0DAD-D753-425A-9155-89CE5B4D8BE5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3B37A-C9BC-4DAB-AB73-6F273C4B9172}"/>
              </a:ext>
            </a:extLst>
          </p:cNvPr>
          <p:cNvSpPr txBox="1"/>
          <p:nvPr/>
        </p:nvSpPr>
        <p:spPr>
          <a:xfrm>
            <a:off x="500110" y="630338"/>
            <a:ext cx="625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60227-9282-473C-B182-4E07F4BA390D}"/>
              </a:ext>
            </a:extLst>
          </p:cNvPr>
          <p:cNvSpPr txBox="1"/>
          <p:nvPr/>
        </p:nvSpPr>
        <p:spPr>
          <a:xfrm>
            <a:off x="2956264" y="630338"/>
            <a:ext cx="773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Give invalid details and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Schedule”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it .Capture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Alert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message.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436B88-78CA-4527-A0EB-D8A680452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t="9237" r="7936" b="28969"/>
          <a:stretch/>
        </p:blipFill>
        <p:spPr>
          <a:xfrm>
            <a:off x="1301319" y="1653508"/>
            <a:ext cx="10052481" cy="42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45BBE-B74B-438E-B5F3-4310400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49A24-0D09-42DD-8D9C-349633070B05}"/>
              </a:ext>
            </a:extLst>
          </p:cNvPr>
          <p:cNvSpPr/>
          <p:nvPr/>
        </p:nvSpPr>
        <p:spPr>
          <a:xfrm>
            <a:off x="0" y="0"/>
            <a:ext cx="12192000" cy="5779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931E5-B829-497C-B83D-6659A21787D5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FE3024-0BDF-48E9-B29C-C7AD2C9619C4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422D64-B31D-40E9-959C-2A09CB4F29AD}"/>
              </a:ext>
            </a:extLst>
          </p:cNvPr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light bulb in the dark&#10;&#10;Description automatically generated with low confidence">
            <a:extLst>
              <a:ext uri="{FF2B5EF4-FFF2-40B4-BE49-F238E27FC236}">
                <a16:creationId xmlns:a16="http://schemas.microsoft.com/office/drawing/2014/main" id="{946EEC52-D2EF-4B9A-8346-C7751813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18" y="389279"/>
            <a:ext cx="7476663" cy="36972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7E426C-C705-4F29-97B9-35A85CB458A0}"/>
              </a:ext>
            </a:extLst>
          </p:cNvPr>
          <p:cNvSpPr/>
          <p:nvPr/>
        </p:nvSpPr>
        <p:spPr>
          <a:xfrm>
            <a:off x="535619" y="2899828"/>
            <a:ext cx="5740033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800" b="1" cap="none" spc="0" dirty="0">
                <a:ln/>
                <a:solidFill>
                  <a:schemeClr val="bg1">
                    <a:lumMod val="65000"/>
                  </a:schemeClr>
                </a:solidFill>
                <a:effectLst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5955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BA22F-0655-4A72-A77B-2B40EF88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770A8-BF2D-444C-BBE5-B586D94B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78"/>
            <a:ext cx="5316173" cy="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46BDB-26F9-43FF-9FF0-3999030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320"/>
            <a:ext cx="4243184" cy="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F36EB-B571-45AF-8F00-77B9999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53214-CD0C-45E2-8516-B33D2F17FCEB}"/>
              </a:ext>
            </a:extLst>
          </p:cNvPr>
          <p:cNvSpPr txBox="1"/>
          <p:nvPr/>
        </p:nvSpPr>
        <p:spPr>
          <a:xfrm>
            <a:off x="6911340" y="142377"/>
            <a:ext cx="620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Contributors: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323A22-B322-4E8A-801A-D8D6BBC61324}"/>
              </a:ext>
            </a:extLst>
          </p:cNvPr>
          <p:cNvSpPr/>
          <p:nvPr/>
        </p:nvSpPr>
        <p:spPr>
          <a:xfrm rot="10800000">
            <a:off x="8058563" y="1119411"/>
            <a:ext cx="3948483" cy="125325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1C46C-D240-4116-8FCF-EBF47583D408}"/>
              </a:ext>
            </a:extLst>
          </p:cNvPr>
          <p:cNvSpPr txBox="1"/>
          <p:nvPr/>
        </p:nvSpPr>
        <p:spPr>
          <a:xfrm>
            <a:off x="8791851" y="1472666"/>
            <a:ext cx="309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DRISHTI BOMBLE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28387-A863-46FB-B143-CA3B1E349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66" y="1057504"/>
            <a:ext cx="3910880" cy="1321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8C28F-17B6-4B1B-BA26-78262EAD07C3}"/>
              </a:ext>
            </a:extLst>
          </p:cNvPr>
          <p:cNvSpPr txBox="1"/>
          <p:nvPr/>
        </p:nvSpPr>
        <p:spPr>
          <a:xfrm>
            <a:off x="147351" y="1472666"/>
            <a:ext cx="394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NAVEEN KUMAR REDDY</a:t>
            </a:r>
          </a:p>
        </p:txBody>
      </p:sp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440ECAA-EC13-4D70-B8C1-F6C0DC72A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99" y="1458810"/>
            <a:ext cx="2434642" cy="2434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2CEA16-D85D-4A3F-9A57-13407BD05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67" y="2688556"/>
            <a:ext cx="3910879" cy="13216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0BECC0-2995-4210-A152-E8B480F63C95}"/>
              </a:ext>
            </a:extLst>
          </p:cNvPr>
          <p:cNvSpPr txBox="1"/>
          <p:nvPr/>
        </p:nvSpPr>
        <p:spPr>
          <a:xfrm>
            <a:off x="550654" y="3118527"/>
            <a:ext cx="34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TANVI SATPUTE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427FEE-2C38-4C18-8829-21A1433E0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063854" y="2831539"/>
            <a:ext cx="3941888" cy="1332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AF9197-493D-4FA7-A373-4AF9AB6DDD10}"/>
              </a:ext>
            </a:extLst>
          </p:cNvPr>
          <p:cNvSpPr txBox="1"/>
          <p:nvPr/>
        </p:nvSpPr>
        <p:spPr>
          <a:xfrm>
            <a:off x="8791851" y="3226356"/>
            <a:ext cx="327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SHIVAM GAONKAR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C667B0-4981-465B-971C-5DFD2724DD7A}"/>
              </a:ext>
            </a:extLst>
          </p:cNvPr>
          <p:cNvSpPr/>
          <p:nvPr/>
        </p:nvSpPr>
        <p:spPr>
          <a:xfrm>
            <a:off x="4077510" y="4509901"/>
            <a:ext cx="4036979" cy="815674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BE740-CBCF-4B93-8E36-0038EFC1A493}"/>
              </a:ext>
            </a:extLst>
          </p:cNvPr>
          <p:cNvSpPr txBox="1"/>
          <p:nvPr/>
        </p:nvSpPr>
        <p:spPr>
          <a:xfrm>
            <a:off x="4095830" y="4663874"/>
            <a:ext cx="4036979" cy="46166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SAI BHAVYA PALICHERLA</a:t>
            </a:r>
          </a:p>
        </p:txBody>
      </p:sp>
    </p:spTree>
    <p:extLst>
      <p:ext uri="{BB962C8B-B14F-4D97-AF65-F5344CB8AC3E}">
        <p14:creationId xmlns:p14="http://schemas.microsoft.com/office/powerpoint/2010/main" val="3497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7A459-E2E1-436E-B9E2-BC02470A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72D64-A5B2-43CD-A7BD-EB882F68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45"/>
            <a:ext cx="5316173" cy="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59352-928D-43FB-B1E4-14EFB611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809"/>
            <a:ext cx="4243184" cy="6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EEDCC-2679-46A2-9FFD-37C42523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39591"/>
            <a:ext cx="12192000" cy="37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D9BEB-4073-4221-AC7D-ADCC5BF8517F}"/>
              </a:ext>
            </a:extLst>
          </p:cNvPr>
          <p:cNvSpPr txBox="1"/>
          <p:nvPr/>
        </p:nvSpPr>
        <p:spPr>
          <a:xfrm>
            <a:off x="5316173" y="87000"/>
            <a:ext cx="674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itka Text Semibold" pitchFamily="2" charset="0"/>
              </a:rPr>
              <a:t>Technologies Implemented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1CCAB9-FFC6-465E-B1DD-C83141A18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0" y="2502814"/>
            <a:ext cx="588145" cy="588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FEEC83-BB19-47E8-AEAA-044E44BCF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80" y="3707732"/>
            <a:ext cx="591363" cy="591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1AD31-5104-4F6E-B4D0-EB4668BC3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385" y="2481574"/>
            <a:ext cx="591363" cy="591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6C1F4-CCD9-4C0C-9D81-944F66178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89" y="5030491"/>
            <a:ext cx="591363" cy="591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B685EF-56D4-41FF-ACFA-04391D826EAA}"/>
              </a:ext>
            </a:extLst>
          </p:cNvPr>
          <p:cNvSpPr txBox="1"/>
          <p:nvPr/>
        </p:nvSpPr>
        <p:spPr>
          <a:xfrm>
            <a:off x="1291331" y="2528539"/>
            <a:ext cx="314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Selenium with 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BE7-DD8C-4825-9BBF-F118429A40DB}"/>
              </a:ext>
            </a:extLst>
          </p:cNvPr>
          <p:cNvSpPr txBox="1"/>
          <p:nvPr/>
        </p:nvSpPr>
        <p:spPr>
          <a:xfrm>
            <a:off x="1291331" y="3763426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Maven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68F4D-D364-4007-A949-12EADCE35F97}"/>
              </a:ext>
            </a:extLst>
          </p:cNvPr>
          <p:cNvSpPr txBox="1"/>
          <p:nvPr/>
        </p:nvSpPr>
        <p:spPr>
          <a:xfrm>
            <a:off x="9044127" y="2502814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TestNG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D7E02-42C3-4570-A57A-895A2DC14E6D}"/>
              </a:ext>
            </a:extLst>
          </p:cNvPr>
          <p:cNvSpPr txBox="1"/>
          <p:nvPr/>
        </p:nvSpPr>
        <p:spPr>
          <a:xfrm>
            <a:off x="9188336" y="3763426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Jenkins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A4FBB-9112-4E55-A8E6-24BA1B514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84" y="3619249"/>
            <a:ext cx="591363" cy="591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5CFDBF-AF73-4C65-A093-78DE23F87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84" y="4965210"/>
            <a:ext cx="591363" cy="591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E4B62D-D158-4E74-8AD2-1E6C1B94D4FB}"/>
              </a:ext>
            </a:extLst>
          </p:cNvPr>
          <p:cNvSpPr txBox="1"/>
          <p:nvPr/>
        </p:nvSpPr>
        <p:spPr>
          <a:xfrm>
            <a:off x="1291331" y="5095339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Eclipse 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ADA63-F830-4E3B-8763-CC93C778C469}"/>
              </a:ext>
            </a:extLst>
          </p:cNvPr>
          <p:cNvSpPr txBox="1"/>
          <p:nvPr/>
        </p:nvSpPr>
        <p:spPr>
          <a:xfrm>
            <a:off x="9121956" y="5024038"/>
            <a:ext cx="173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GitHub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BDC6460E-91E5-4490-B1FB-652D20C73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27" y="736957"/>
            <a:ext cx="4370757" cy="17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36A4A-5888-4549-B5F0-A46A59AD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69A5B-6ADB-43AD-AB4F-8CC86999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B99B8-F993-45B6-A2BC-3BFEB3F41E73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F5246-3652-4F8B-AACE-E78A03CEFB4B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7084E1-EA5D-4C7B-B00F-D3EDD7A96432}"/>
              </a:ext>
            </a:extLst>
          </p:cNvPr>
          <p:cNvSpPr txBox="1"/>
          <p:nvPr/>
        </p:nvSpPr>
        <p:spPr>
          <a:xfrm>
            <a:off x="6883155" y="136525"/>
            <a:ext cx="3940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Approach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A1818FE-DD5E-4EEE-B947-BD09DBC5C72D}"/>
              </a:ext>
            </a:extLst>
          </p:cNvPr>
          <p:cNvSpPr/>
          <p:nvPr/>
        </p:nvSpPr>
        <p:spPr>
          <a:xfrm>
            <a:off x="3098307" y="879227"/>
            <a:ext cx="6560599" cy="4676980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3" rtlCol="0" anchor="ctr"/>
          <a:lstStyle/>
          <a:p>
            <a:pPr lvl="2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64242-CC1A-47A4-940C-7F1E312B2ADC}"/>
              </a:ext>
            </a:extLst>
          </p:cNvPr>
          <p:cNvSpPr txBox="1"/>
          <p:nvPr/>
        </p:nvSpPr>
        <p:spPr>
          <a:xfrm>
            <a:off x="3266982" y="1301794"/>
            <a:ext cx="54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The Hackathon Problem was analyzed, and scope of the problem statement was discussed</a:t>
            </a:r>
            <a:r>
              <a:rPr lang="en-US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D3222-1691-49C7-AECB-BB59747101BF}"/>
              </a:ext>
            </a:extLst>
          </p:cNvPr>
          <p:cNvSpPr txBox="1"/>
          <p:nvPr/>
        </p:nvSpPr>
        <p:spPr>
          <a:xfrm>
            <a:off x="3320249" y="2213988"/>
            <a:ext cx="608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Selenium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: A free open-source platform is used for automation of testing frameworks</a:t>
            </a:r>
            <a:r>
              <a:rPr lang="en-US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74B30-5EF8-4C17-9426-F64BCCBB7ADA}"/>
              </a:ext>
            </a:extLst>
          </p:cNvPr>
          <p:cNvSpPr txBox="1"/>
          <p:nvPr/>
        </p:nvSpPr>
        <p:spPr>
          <a:xfrm>
            <a:off x="3266982" y="3244051"/>
            <a:ext cx="595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Multiple-Browsers such as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Chrome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Edge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Internet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Explorer </a:t>
            </a:r>
            <a:r>
              <a:rPr lang="en-US" sz="2000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are used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0DC1E-8A1F-4109-B0B7-B089614E0BB9}"/>
              </a:ext>
            </a:extLst>
          </p:cNvPr>
          <p:cNvSpPr txBox="1"/>
          <p:nvPr/>
        </p:nvSpPr>
        <p:spPr>
          <a:xfrm>
            <a:off x="3266982" y="4345246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Operating System used for Automation is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Windows-10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B176A01-5322-478B-99BD-2AA27984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60" y="1027056"/>
            <a:ext cx="911461" cy="9114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B4868-6B4F-4B3D-8672-3D77AE30B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059" y="4530636"/>
            <a:ext cx="908383" cy="908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343EB9-CAAC-4713-B81A-837B79317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56" y="3352375"/>
            <a:ext cx="908383" cy="90838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46D5156-BACD-420A-9AD0-8A8ECAD1B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058" y="2200729"/>
            <a:ext cx="908383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6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D0677-5A3E-47EA-BE6E-24D9951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AA5FA-8C42-4A8D-9D78-F6512F6709C3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25D88412-7F55-4589-A1F3-43E5224EBD28}"/>
              </a:ext>
            </a:extLst>
          </p:cNvPr>
          <p:cNvSpPr/>
          <p:nvPr/>
        </p:nvSpPr>
        <p:spPr>
          <a:xfrm>
            <a:off x="-26633" y="9778"/>
            <a:ext cx="12192000" cy="5808662"/>
          </a:xfrm>
          <a:prstGeom prst="round2Diag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C48C34-44F2-41BE-868B-933EE11FDB89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81F55-47EA-4B3A-BCB8-86FB8946EE1D}"/>
              </a:ext>
            </a:extLst>
          </p:cNvPr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39BE12-67E9-457D-ABC3-BE2E3818BFAD}"/>
              </a:ext>
            </a:extLst>
          </p:cNvPr>
          <p:cNvSpPr txBox="1"/>
          <p:nvPr/>
        </p:nvSpPr>
        <p:spPr>
          <a:xfrm>
            <a:off x="5619565" y="147707"/>
            <a:ext cx="530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problem Statement</a:t>
            </a:r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D5CCDC0-CF29-4C25-B981-649A1D3E1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2" y="1506399"/>
            <a:ext cx="1063763" cy="7078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949D6-EC7A-473C-8048-4D80ED94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2" y="4176368"/>
            <a:ext cx="1060796" cy="7071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5ECA8-CC68-4FEB-8B8D-C7D17C4E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57" y="3286608"/>
            <a:ext cx="1060796" cy="7071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A5C2EBC-7047-480E-8ACF-4F82FE56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2" y="2396848"/>
            <a:ext cx="1060796" cy="7071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175D4F-F3FD-442E-A83B-05DEE9E4E257}"/>
              </a:ext>
            </a:extLst>
          </p:cNvPr>
          <p:cNvSpPr txBox="1"/>
          <p:nvPr/>
        </p:nvSpPr>
        <p:spPr>
          <a:xfrm>
            <a:off x="1624614" y="2447269"/>
            <a:ext cx="10351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which are open 24*7.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B61A7-97CC-42AB-95B3-671B88B595D0}"/>
              </a:ext>
            </a:extLst>
          </p:cNvPr>
          <p:cNvSpPr txBox="1"/>
          <p:nvPr/>
        </p:nvSpPr>
        <p:spPr>
          <a:xfrm>
            <a:off x="1533343" y="3341012"/>
            <a:ext cx="9637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hich have parking facility.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D369C4-2200-4F66-84B3-48F64F073B52}"/>
              </a:ext>
            </a:extLst>
          </p:cNvPr>
          <p:cNvSpPr txBox="1"/>
          <p:nvPr/>
        </p:nvSpPr>
        <p:spPr>
          <a:xfrm>
            <a:off x="1535984" y="4323425"/>
            <a:ext cx="952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having rating more than 3.5.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049AF-9C75-4431-A181-2506C5486205}"/>
              </a:ext>
            </a:extLst>
          </p:cNvPr>
          <p:cNvSpPr txBox="1"/>
          <p:nvPr/>
        </p:nvSpPr>
        <p:spPr>
          <a:xfrm>
            <a:off x="1624614" y="1567066"/>
            <a:ext cx="931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Site</a:t>
            </a:r>
            <a:r>
              <a:rPr lang="en-US" sz="2200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Used for Automation : </a:t>
            </a:r>
            <a:r>
              <a:rPr lang="en-US" sz="25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https://www.practo.com/</a:t>
            </a:r>
            <a:endParaRPr lang="en-US" sz="2500" b="1" u="sng" dirty="0">
              <a:solidFill>
                <a:schemeClr val="accent5">
                  <a:lumMod val="60000"/>
                  <a:lumOff val="4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25D53-F0D8-4918-8C6D-4B503E6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6FF46-A856-4E60-9C70-2657B830477C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1A20D-CFA2-439C-8DB7-B1A5045EB357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03384E-390E-4148-8C13-C73DD8EBEDFA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2F44A4-E54F-43A6-9DC7-049E2D1C5472}"/>
              </a:ext>
            </a:extLst>
          </p:cNvPr>
          <p:cNvSpPr txBox="1"/>
          <p:nvPr/>
        </p:nvSpPr>
        <p:spPr>
          <a:xfrm>
            <a:off x="6164802" y="11781"/>
            <a:ext cx="4891595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abon Next LT" panose="02000500000000000000" pitchFamily="2" charset="0"/>
                <a:cs typeface="Sabon Next LT" panose="02000500000000000000" pitchFamily="2" charset="0"/>
              </a:rPr>
              <a:t>Detailed Description</a:t>
            </a:r>
          </a:p>
        </p:txBody>
      </p:sp>
      <p:pic>
        <p:nvPicPr>
          <p:cNvPr id="25" name="Picture 24" descr="Shape, circle&#10;&#10;Description automatically generated">
            <a:extLst>
              <a:ext uri="{FF2B5EF4-FFF2-40B4-BE49-F238E27FC236}">
                <a16:creationId xmlns:a16="http://schemas.microsoft.com/office/drawing/2014/main" id="{FFD3C3FB-747B-4506-96E6-811C3177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" y="510702"/>
            <a:ext cx="1766981" cy="1766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BEA45C-D486-4951-8494-DF2198CC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61596" y="3239336"/>
            <a:ext cx="5316173" cy="60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A728D5-6DC6-417A-9617-DC49184B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14232" y="3330090"/>
            <a:ext cx="5316173" cy="60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D49C7D-6025-4ADA-B904-8A10D63D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02" y="675052"/>
            <a:ext cx="1761897" cy="17679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CB1FFE-A95C-4150-B9CB-60912624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735" y="675051"/>
            <a:ext cx="1761897" cy="17679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B3FDC1-D348-4A9C-89BE-D0DF1D54E4C3}"/>
              </a:ext>
            </a:extLst>
          </p:cNvPr>
          <p:cNvSpPr txBox="1"/>
          <p:nvPr/>
        </p:nvSpPr>
        <p:spPr>
          <a:xfrm>
            <a:off x="254673" y="2126623"/>
            <a:ext cx="3130158" cy="327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For Bangalore city, Identify Hospitals that are Open 24/7 and  have Parking facility with rating more than 3.5; Display the hospital names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EA360-AE97-4F39-BA9B-6C6A8FD0B82A}"/>
              </a:ext>
            </a:extLst>
          </p:cNvPr>
          <p:cNvSpPr txBox="1"/>
          <p:nvPr/>
        </p:nvSpPr>
        <p:spPr>
          <a:xfrm>
            <a:off x="4554245" y="2277683"/>
            <a:ext cx="3171026" cy="23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2C33"/>
                </a:solidFill>
                <a:effectLst/>
                <a:latin typeface="Roboto"/>
              </a:rPr>
              <a:t> </a:t>
            </a: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In Diagnostics page, pick all the top cities name &amp; store them in a List.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Display them on the console</a:t>
            </a: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336DE-84A9-4B41-97E9-88837DCFAB87}"/>
              </a:ext>
            </a:extLst>
          </p:cNvPr>
          <p:cNvSpPr txBox="1"/>
          <p:nvPr/>
        </p:nvSpPr>
        <p:spPr>
          <a:xfrm>
            <a:off x="8660945" y="2443044"/>
            <a:ext cx="3145476" cy="189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Go to Corporate Wellness, fill invalid details, schedule &amp; capture the warning message from the alert.</a:t>
            </a: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A3785-19C3-4CEE-964D-12085302F155}"/>
              </a:ext>
            </a:extLst>
          </p:cNvPr>
          <p:cNvSpPr/>
          <p:nvPr/>
        </p:nvSpPr>
        <p:spPr>
          <a:xfrm>
            <a:off x="661333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CE9929-5A17-444A-8CED-DD2F2BC9CA45}"/>
              </a:ext>
            </a:extLst>
          </p:cNvPr>
          <p:cNvSpPr/>
          <p:nvPr/>
        </p:nvSpPr>
        <p:spPr>
          <a:xfrm>
            <a:off x="4732238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49DE91-B5E6-49D4-B1B1-9417C7245CAE}"/>
              </a:ext>
            </a:extLst>
          </p:cNvPr>
          <p:cNvSpPr/>
          <p:nvPr/>
        </p:nvSpPr>
        <p:spPr>
          <a:xfrm>
            <a:off x="9198465" y="9212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65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1633F-31D4-4792-A0E8-140BBDE5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8F5FD-B0A5-4368-BE11-ADDE52CB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9" y="167733"/>
            <a:ext cx="1767993" cy="176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AF3484-BD4B-4845-8CFD-34A4AC313398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F3F1D-82C1-475F-8B92-853AA6F5FECA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CA51DE-5CB6-407E-95FE-ADED76BE714E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01F50-78F6-4625-A4B6-91F612CA8D28}"/>
              </a:ext>
            </a:extLst>
          </p:cNvPr>
          <p:cNvSpPr txBox="1"/>
          <p:nvPr/>
        </p:nvSpPr>
        <p:spPr>
          <a:xfrm>
            <a:off x="0" y="590065"/>
            <a:ext cx="1166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abon Next LT" panose="02000500000000000000" pitchFamily="2" charset="0"/>
                <a:cs typeface="Sabon Next LT" panose="02000500000000000000" pitchFamily="2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B11DF7-13FB-4D4A-83A5-4D214F467016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8E797-1B94-4346-B468-B9FFC7DAD377}"/>
              </a:ext>
            </a:extLst>
          </p:cNvPr>
          <p:cNvSpPr txBox="1"/>
          <p:nvPr/>
        </p:nvSpPr>
        <p:spPr>
          <a:xfrm>
            <a:off x="2604115" y="710857"/>
            <a:ext cx="813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Bangalore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and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Hospitals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”. Check the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Open 24/7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check box. Apply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Has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Parking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Filter”</a:t>
            </a:r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82020A28-B162-422A-BE6B-2795A1BEE3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29441"/>
          <a:stretch/>
        </p:blipFill>
        <p:spPr>
          <a:xfrm>
            <a:off x="2032986" y="1660027"/>
            <a:ext cx="8602462" cy="4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D5BC8-2DB6-4523-A0DF-CF01070F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CB7B-547B-4290-80BF-AAF80E2F7BA2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CFD554-7A37-4154-97F9-304C9E80711B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FE9BC-1729-4D39-8D8D-1F0F4821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F4478A-6101-40E2-AB92-42A91FD76FA1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045B18-F68C-44B4-BF5A-D5B4691EB277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702140-4C55-403D-A74A-B1118C43347B}"/>
              </a:ext>
            </a:extLst>
          </p:cNvPr>
          <p:cNvSpPr txBox="1"/>
          <p:nvPr/>
        </p:nvSpPr>
        <p:spPr>
          <a:xfrm>
            <a:off x="446985" y="630338"/>
            <a:ext cx="62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EFCF3-8AFA-4EB1-B0DA-5052AC29A0BD}"/>
              </a:ext>
            </a:extLst>
          </p:cNvPr>
          <p:cNvSpPr txBox="1"/>
          <p:nvPr/>
        </p:nvSpPr>
        <p:spPr>
          <a:xfrm>
            <a:off x="2712127" y="690590"/>
            <a:ext cx="810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Diagnostics”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and display all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Top Cities” 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name on the console.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5BF34A-96DB-4F76-BD11-3FE31F78C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7315" r="8544" b="71430"/>
          <a:stretch/>
        </p:blipFill>
        <p:spPr>
          <a:xfrm>
            <a:off x="221942" y="1788784"/>
            <a:ext cx="7383264" cy="145765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639A46-0832-4D03-8456-8AA80283E8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13722" r="17282" b="52662"/>
          <a:stretch/>
        </p:blipFill>
        <p:spPr>
          <a:xfrm>
            <a:off x="3053917" y="3432746"/>
            <a:ext cx="8176335" cy="23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48CC9-EA18-408C-8B97-58EBF547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6F952-4455-4243-8F09-F1780A6E08B3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6258E-E1B2-4C59-99F4-513E45B2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BF3608-1173-402A-945C-B0068BBF3F23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43F9B-90F5-4017-A7DB-E570B8F540DE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B733C6-EE39-469E-9FFA-F8FC34DE16DE}"/>
              </a:ext>
            </a:extLst>
          </p:cNvPr>
          <p:cNvSpPr txBox="1"/>
          <p:nvPr/>
        </p:nvSpPr>
        <p:spPr>
          <a:xfrm>
            <a:off x="474956" y="613646"/>
            <a:ext cx="661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FC21C9-4E1B-4605-9D5A-B95293B6583C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2D5C9F9-51C6-4F84-BFE0-96FDC18BA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7316" r="4465" b="37584"/>
          <a:stretch/>
        </p:blipFill>
        <p:spPr>
          <a:xfrm>
            <a:off x="695560" y="1902049"/>
            <a:ext cx="10848513" cy="377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7D3C88-512F-4E58-9F61-A80C69AFF512}"/>
              </a:ext>
            </a:extLst>
          </p:cNvPr>
          <p:cNvSpPr txBox="1"/>
          <p:nvPr/>
        </p:nvSpPr>
        <p:spPr>
          <a:xfrm>
            <a:off x="2702582" y="725641"/>
            <a:ext cx="8137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For Providers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”. From the drop down 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Corporate Wellness”.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6304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ADC0DF693F7498CEC8126C89E44B2" ma:contentTypeVersion="10" ma:contentTypeDescription="Create a new document." ma:contentTypeScope="" ma:versionID="96d8c115061360ddfda3644c1b8bd2ba">
  <xsd:schema xmlns:xsd="http://www.w3.org/2001/XMLSchema" xmlns:xs="http://www.w3.org/2001/XMLSchema" xmlns:p="http://schemas.microsoft.com/office/2006/metadata/properties" xmlns:ns3="62e94201-fd5d-4a9c-8800-7ac42e39f1bb" xmlns:ns4="b03afbeb-4201-43dc-b730-5174e386c0d9" targetNamespace="http://schemas.microsoft.com/office/2006/metadata/properties" ma:root="true" ma:fieldsID="aa8a2e3f5856e9644ea2f83fa397b62e" ns3:_="" ns4:_="">
    <xsd:import namespace="62e94201-fd5d-4a9c-8800-7ac42e39f1bb"/>
    <xsd:import namespace="b03afbeb-4201-43dc-b730-5174e386c0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94201-fd5d-4a9c-8800-7ac42e39f1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afbeb-4201-43dc-b730-5174e386c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B7241-2C0C-46CA-8513-55E127E15928}">
  <ds:schemaRefs>
    <ds:schemaRef ds:uri="62e94201-fd5d-4a9c-8800-7ac42e39f1bb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03afbeb-4201-43dc-b730-5174e386c0d9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1D9342B-E790-4FA6-AD19-26CAD1F18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76E61A-F457-407D-B4C0-6C72FA762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e94201-fd5d-4a9c-8800-7ac42e39f1bb"/>
    <ds:schemaRef ds:uri="b03afbeb-4201-43dc-b730-5174e386c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273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Sabon Next LT</vt:lpstr>
      <vt:lpstr>Sitka Text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Bomble, Akshata</dc:creator>
  <cp:lastModifiedBy>Bomble, Akshata</cp:lastModifiedBy>
  <cp:revision>21</cp:revision>
  <dcterms:created xsi:type="dcterms:W3CDTF">2021-03-10T11:47:10Z</dcterms:created>
  <dcterms:modified xsi:type="dcterms:W3CDTF">2021-03-12T11:43:16Z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0x010100E4FADC0DF693F7498CEC8126C89E44B2</vt:lpwstr>
  </property>
</Properties>
</file>