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03B95-0EC8-4C81-AF52-AF19BFB84E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7008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1381033" y="4214056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1413920" y="5003393"/>
            <a:ext cx="6400800" cy="33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1381033" y="4260912"/>
            <a:ext cx="64008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5867400"/>
              <a:ext cx="457200" cy="762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 txBox="1"/>
          <p:nvPr/>
        </p:nvSpPr>
        <p:spPr>
          <a:xfrm>
            <a:off x="3595907" y="6082401"/>
            <a:ext cx="2952751" cy="69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Light For Working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Manraj </a:t>
            </a: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Singh, </a:t>
            </a: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Tanvi </a:t>
            </a: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Singh, Saqib Nawaz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  <a:fld id="{00000000-1234-1234-1234-123412341234}" type="slidenum">
              <a:rPr lang="en-I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Shape 21" descr="Z:\IHS PR Material and Information\ICS logo\ICS-dark-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238" y="6186316"/>
            <a:ext cx="614339" cy="496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941208" y="6082403"/>
            <a:ext cx="2952750" cy="69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Training Embedded Systems </a:t>
            </a:r>
            <a:r>
              <a:rPr lang="en-IN" sz="1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SS2019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RCSE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Informatik und Automatisierung</a:t>
            </a:r>
            <a:endParaRPr/>
          </a:p>
        </p:txBody>
      </p:sp>
      <p:pic>
        <p:nvPicPr>
          <p:cNvPr id="23" name="Shape 23" descr="ENGLogoWeis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8060" y="6234387"/>
            <a:ext cx="1295400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iSingh01/Good-Light-For-Work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IN" sz="4000" b="1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GOOD LIGHT FOR WORKING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IN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Training Embedded Systems </a:t>
            </a:r>
            <a:r>
              <a:rPr lang="en-IN" sz="18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SS2019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1413081" y="3155640"/>
            <a:ext cx="64008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July, </a:t>
            </a:r>
            <a:r>
              <a:rPr lang="en-I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2414" y="3889279"/>
            <a:ext cx="1633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Presented By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smtClean="0"/>
              <a:t> </a:t>
            </a:r>
          </a:p>
          <a:p>
            <a:pPr algn="ctr"/>
            <a:r>
              <a:rPr lang="en-US" sz="1800" dirty="0" smtClean="0"/>
              <a:t>Manraj </a:t>
            </a:r>
            <a:r>
              <a:rPr lang="en-US" sz="1800" dirty="0" smtClean="0"/>
              <a:t>Singh</a:t>
            </a:r>
            <a:endParaRPr lang="en-US" sz="1800" dirty="0" smtClean="0"/>
          </a:p>
          <a:p>
            <a:pPr algn="ctr"/>
            <a:r>
              <a:rPr lang="en-US" sz="1800" dirty="0" smtClean="0"/>
              <a:t>Tanvi </a:t>
            </a:r>
            <a:r>
              <a:rPr lang="en-US" sz="1800" dirty="0" smtClean="0"/>
              <a:t>Singh</a:t>
            </a:r>
          </a:p>
          <a:p>
            <a:pPr algn="ctr"/>
            <a:r>
              <a:rPr lang="en-US" sz="1800" dirty="0" smtClean="0"/>
              <a:t>Saqib </a:t>
            </a:r>
            <a:r>
              <a:rPr lang="en-US" sz="1800" dirty="0" smtClean="0"/>
              <a:t>Nawaz</a:t>
            </a:r>
            <a:endParaRPr lang="en-US" sz="1800" dirty="0"/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TASK PURPOSE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HARDWARE REQUIREMENTS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DESIGN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IMPLEMENTATION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DEMONSTRATION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	</a:t>
            </a:r>
            <a:endParaRPr lang="en-IN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83568" y="1009403"/>
            <a:ext cx="3722177" cy="478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IN" sz="2000" b="0" i="0" u="none" strike="noStrike" cap="none" dirty="0" smtClea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875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sz="2000" dirty="0" smtClean="0">
              <a:solidFill>
                <a:schemeClr val="dk1"/>
              </a:solidFill>
              <a:latin typeface="+mj-lt"/>
            </a:endParaRPr>
          </a:p>
          <a:p>
            <a:pPr marL="269875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Low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Light intensity in room.</a:t>
            </a:r>
            <a:endParaRPr sz="2000">
              <a:latin typeface="+mj-lt"/>
            </a:endParaRPr>
          </a:p>
          <a:p>
            <a:pPr marL="269875" marR="0" lvl="0" indent="-1174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Light Sensor detects the light intensity.</a:t>
            </a:r>
            <a:endParaRPr sz="2000">
              <a:latin typeface="+mj-lt"/>
            </a:endParaRPr>
          </a:p>
          <a:p>
            <a:pPr marL="269875" marR="0" lvl="0" indent="-1174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Prompt user to increase the light intensity</a:t>
            </a:r>
            <a:r>
              <a:rPr lang="en-IN" sz="2000" b="0" i="0" u="none" strike="noStrike" cap="none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IN" sz="2000" dirty="0" smtClean="0">
              <a:solidFill>
                <a:schemeClr val="dk1"/>
              </a:solidFill>
              <a:latin typeface="+mj-lt"/>
            </a:endParaRP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+mj-lt"/>
              </a:rPr>
              <a:t>Lock PC if still low light intensity after warning.</a:t>
            </a:r>
            <a:endParaRPr sz="2000">
              <a:latin typeface="+mj-lt"/>
            </a:endParaRPr>
          </a:p>
        </p:txBody>
      </p:sp>
      <p:pic>
        <p:nvPicPr>
          <p:cNvPr id="12290" name="Picture 2" descr="Image result for user working in lapt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3630" y="1942627"/>
            <a:ext cx="4066765" cy="2712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738712" y="4890157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Fig: Dizzion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HARDWARE REQUIREMENTS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55576" y="1340768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Arduino Leonardo Board with USB connector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Breadboard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PC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LDR(Light-Dependent Resistor)/</a:t>
            </a:r>
            <a:r>
              <a:rPr lang="en-US" sz="1800" dirty="0" smtClean="0"/>
              <a:t>Photocell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220 ohm resistor </a:t>
            </a:r>
            <a:r>
              <a:rPr lang="en-US" sz="1800" dirty="0" smtClean="0"/>
              <a:t>x 1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Jumper wires x </a:t>
            </a:r>
            <a:r>
              <a:rPr lang="en-US" sz="1800" dirty="0" smtClean="0"/>
              <a:t>10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196" name="Picture 4" descr="https://github.com/TanviSingh01/Good-Light-For-Working/raw/master/Images/GoodLightForWorking_bread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235" y="1094000"/>
            <a:ext cx="5701729" cy="4441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194" name="Picture 2" descr="https://github.com/TanviSingh01/Good-Light-For-Working/raw/master/Images/GoodLightForWorking_scemat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35" y="1071154"/>
            <a:ext cx="5260002" cy="4781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148" name="Picture 4" descr="C:\Users\Saqib\Desktop\Flow 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089" y="664178"/>
            <a:ext cx="3757613" cy="5357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4800"/>
              <a:buFont typeface="Arial"/>
              <a:buNone/>
            </a:pPr>
            <a:r>
              <a:rPr lang="en-IN" sz="4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 sz="4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4800"/>
              <a:buFont typeface="Arial"/>
              <a:buNone/>
            </a:pPr>
            <a:r>
              <a:rPr lang="en-IN" sz="4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IN" sz="4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501780" y="5321614"/>
            <a:ext cx="697601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800" b="1" dirty="0" smtClean="0">
                <a:hlinkClick r:id="rId3"/>
              </a:rPr>
              <a:t>https://github.com/TanviSingh01/Good-Light-For-Working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lmenau Theme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100</Words>
  <PresentationFormat>On-screen Show (4:3)</PresentationFormat>
  <Paragraphs>43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Ilmenau Theme</vt:lpstr>
      <vt:lpstr>GOOD LIGHT FOR WORKING</vt:lpstr>
      <vt:lpstr>TABLE OF CONTENTS</vt:lpstr>
      <vt:lpstr>PURPOSE</vt:lpstr>
      <vt:lpstr>HARDWARE REQUIREMENTS </vt:lpstr>
      <vt:lpstr>DESIGN</vt:lpstr>
      <vt:lpstr>DESIGN</vt:lpstr>
      <vt:lpstr>IMPLEMENTATION</vt:lpstr>
      <vt:lpstr>DEMONSTRATION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Good-Light Bad-USB</dc:title>
  <cp:lastModifiedBy>Saqib Nawaz</cp:lastModifiedBy>
  <cp:revision>22</cp:revision>
  <dcterms:modified xsi:type="dcterms:W3CDTF">2019-07-03T11:34:39Z</dcterms:modified>
</cp:coreProperties>
</file>