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gionComparisonProject2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F3D681-9938-4EAE-A2B4-BA8467B2C4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Region Comparison Project2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533A0F-1767-4DB9-9D7B-0F0756386E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11/13/2023 11:19:31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F5CDEB1-C806-4435-B691-7A3B9FA4D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293"/>
            <a:ext cx="12192000" cy="50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2023-11-13T11:19:33Z</dcterms:created>
  <dcterms:modified xsi:type="dcterms:W3CDTF">2023-11-13T11:19:33Z</dcterms:modified>
</cp:coreProperties>
</file>