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3" r:id="rId4"/>
    <p:sldId id="267" r:id="rId5"/>
    <p:sldId id="261" r:id="rId6"/>
    <p:sldId id="259" r:id="rId7"/>
    <p:sldId id="268" r:id="rId8"/>
    <p:sldId id="25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UNIFIED MENTOR PROJECT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TANVI JIWANE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E396-E0D8-4F77-F073-E4530EAE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BF98C-A13A-A874-C5DD-16092545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380</TotalTime>
  <Words>193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UNIFIED MENTOR PROJECT</vt:lpstr>
      <vt:lpstr>Introduction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tanvi</cp:lastModifiedBy>
  <cp:revision>5</cp:revision>
  <dcterms:created xsi:type="dcterms:W3CDTF">2022-09-16T13:01:48Z</dcterms:created>
  <dcterms:modified xsi:type="dcterms:W3CDTF">2024-12-04T10:53:57Z</dcterms:modified>
</cp:coreProperties>
</file>