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Montserrat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11" Type="http://schemas.openxmlformats.org/officeDocument/2006/relationships/slide" Target="slides/slide6.xml"/><Relationship Id="rId22" Type="http://schemas.openxmlformats.org/officeDocument/2006/relationships/font" Target="fonts/MontserratMedium-italic.fntdata"/><Relationship Id="rId10" Type="http://schemas.openxmlformats.org/officeDocument/2006/relationships/slide" Target="slides/slide5.xml"/><Relationship Id="rId21" Type="http://schemas.openxmlformats.org/officeDocument/2006/relationships/font" Target="fonts/MontserratMedium-bold.fntdata"/><Relationship Id="rId13" Type="http://schemas.openxmlformats.org/officeDocument/2006/relationships/font" Target="fonts/Montserrat-bold.fntdata"/><Relationship Id="rId12" Type="http://schemas.openxmlformats.org/officeDocument/2006/relationships/font" Target="fonts/Montserrat-regular.fntdata"/><Relationship Id="rId23"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405548c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05548c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405548c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405548c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8bf07f7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8bf07f7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8ca38432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8ca38432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2b84786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2b84786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Times New Roman"/>
                <a:ea typeface="Times New Roman"/>
                <a:cs typeface="Times New Roman"/>
                <a:sym typeface="Times New Roman"/>
              </a:rPr>
              <a:t>Detection of fake websites and Phishing attacks using Machine Learning Algorithm</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 Zyber Safer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Abstract</a:t>
            </a:r>
            <a:endParaRPr/>
          </a:p>
        </p:txBody>
      </p:sp>
      <p:sp>
        <p:nvSpPr>
          <p:cNvPr id="141" name="Google Shape;141;p14"/>
          <p:cNvSpPr txBox="1"/>
          <p:nvPr>
            <p:ph idx="1" type="body"/>
          </p:nvPr>
        </p:nvSpPr>
        <p:spPr>
          <a:xfrm>
            <a:off x="1351225" y="15541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Recently </a:t>
            </a:r>
            <a:r>
              <a:rPr lang="en-GB" sz="1700">
                <a:solidFill>
                  <a:srgbClr val="FFFFFF"/>
                </a:solidFill>
                <a:latin typeface="Times New Roman"/>
                <a:ea typeface="Times New Roman"/>
                <a:cs typeface="Times New Roman"/>
                <a:sym typeface="Times New Roman"/>
              </a:rPr>
              <a:t>there is an upsurge in use of the Internet and its applications, which leads to various security breaches and threats. The most major use of the Internet is for Web Surfing which includes visiting different websites mainly shopping websites offering attractive discounts, but most people are not aware of certain malicious websites and unknowingly fall into unwilling situations.</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Importance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900">
                <a:solidFill>
                  <a:srgbClr val="FFFFFF"/>
                </a:solidFill>
                <a:latin typeface="Times New Roman"/>
                <a:ea typeface="Times New Roman"/>
                <a:cs typeface="Times New Roman"/>
                <a:sym typeface="Times New Roman"/>
              </a:rPr>
              <a:t>The project is aimed at solving the real world problem faced by Non- Technical people to secure their personal credentials and prevent them from being misused by malicious attackers.Since Data and information plays a really important role in the internet community.</a:t>
            </a:r>
            <a:endParaRPr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Check for websites which have more than 1 download button. Since most fraud websites have  2 or more buttons, we eliminate them. </a:t>
            </a:r>
            <a:endParaRPr/>
          </a:p>
          <a:p>
            <a:pPr indent="-311150" lvl="0" marL="457200" rtl="0" algn="l">
              <a:spcBef>
                <a:spcPts val="0"/>
              </a:spcBef>
              <a:spcAft>
                <a:spcPts val="0"/>
              </a:spcAft>
              <a:buSzPts val="1300"/>
              <a:buChar char="-"/>
            </a:pPr>
            <a:r>
              <a:rPr lang="en-GB"/>
              <a:t>For those with just 1 button, we have to see whether it is for music (mp3), etc. If types don’t match, it is a fake website (mp3 vs exe).</a:t>
            </a:r>
            <a:endParaRPr/>
          </a:p>
          <a:p>
            <a:pPr indent="-311150" lvl="0" marL="457200" rtl="0" algn="l">
              <a:spcBef>
                <a:spcPts val="0"/>
              </a:spcBef>
              <a:spcAft>
                <a:spcPts val="0"/>
              </a:spcAft>
              <a:buSzPts val="1300"/>
              <a:buChar char="-"/>
            </a:pPr>
            <a:r>
              <a:rPr lang="en-GB"/>
              <a:t>In case of two or more, there is a chance of being multiple versions. In this case, we have to use an ML algo to get fake/not based on number of buttons, url and website trustability (verified or not, whether checksum is available,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6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Planning Stages</a:t>
            </a:r>
            <a:endParaRPr/>
          </a:p>
        </p:txBody>
      </p:sp>
      <p:sp>
        <p:nvSpPr>
          <p:cNvPr id="159" name="Google Shape;159;p17"/>
          <p:cNvSpPr txBox="1"/>
          <p:nvPr>
            <p:ph idx="1" type="body"/>
          </p:nvPr>
        </p:nvSpPr>
        <p:spPr>
          <a:xfrm>
            <a:off x="1297500" y="1103700"/>
            <a:ext cx="7038900" cy="128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600">
                <a:solidFill>
                  <a:srgbClr val="F3F3F3"/>
                </a:solidFill>
                <a:latin typeface="Times New Roman"/>
                <a:ea typeface="Times New Roman"/>
                <a:cs typeface="Times New Roman"/>
                <a:sym typeface="Times New Roman"/>
              </a:rPr>
              <a:t>Keras , SciKit , Pytorch , apache mahout , Tensorflow</a:t>
            </a:r>
            <a:endParaRPr sz="1600">
              <a:solidFill>
                <a:srgbClr val="F3F3F3"/>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600">
                <a:solidFill>
                  <a:srgbClr val="F3F3F3"/>
                </a:solidFill>
                <a:latin typeface="Times New Roman"/>
                <a:ea typeface="Times New Roman"/>
                <a:cs typeface="Times New Roman"/>
                <a:sym typeface="Times New Roman"/>
              </a:rPr>
              <a:t>As dataset we are considering the fake URLs</a:t>
            </a:r>
            <a:endParaRPr sz="1600">
              <a:solidFill>
                <a:srgbClr val="F3F3F3"/>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600">
                <a:solidFill>
                  <a:srgbClr val="F3F3F3"/>
                </a:solidFill>
                <a:latin typeface="Times New Roman"/>
                <a:ea typeface="Times New Roman"/>
                <a:cs typeface="Times New Roman"/>
                <a:sym typeface="Times New Roman"/>
              </a:rPr>
              <a:t>We might be using Google colaboratory or VS Code for most of Python Programming.</a:t>
            </a:r>
            <a:endParaRPr sz="1600">
              <a:solidFill>
                <a:srgbClr val="F3F3F3"/>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400"/>
              <a:t>We are working on creating efficient Algorithms for our model (Random forests and linear regression is what we have in mind)</a:t>
            </a:r>
            <a:endParaRPr sz="1600">
              <a:solidFill>
                <a:srgbClr val="F3F3F3"/>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60" name="Google Shape;160;p17"/>
          <p:cNvSpPr txBox="1"/>
          <p:nvPr/>
        </p:nvSpPr>
        <p:spPr>
          <a:xfrm>
            <a:off x="1307300" y="2389500"/>
            <a:ext cx="7029000" cy="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EFEFEF"/>
                </a:solidFill>
                <a:latin typeface="Montserrat Medium"/>
                <a:ea typeface="Montserrat Medium"/>
                <a:cs typeface="Montserrat Medium"/>
                <a:sym typeface="Montserrat Medium"/>
              </a:rPr>
              <a:t> </a:t>
            </a:r>
            <a:endParaRPr sz="1900">
              <a:solidFill>
                <a:srgbClr val="EFEFEF"/>
              </a:solidFill>
              <a:latin typeface="Montserrat Medium"/>
              <a:ea typeface="Montserrat Medium"/>
              <a:cs typeface="Montserrat Medium"/>
              <a:sym typeface="Montserrat Medium"/>
            </a:endParaRPr>
          </a:p>
        </p:txBody>
      </p:sp>
      <p:sp>
        <p:nvSpPr>
          <p:cNvPr id="161" name="Google Shape;161;p17"/>
          <p:cNvSpPr txBox="1"/>
          <p:nvPr/>
        </p:nvSpPr>
        <p:spPr>
          <a:xfrm>
            <a:off x="1307300" y="3311125"/>
            <a:ext cx="7029000" cy="16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Zyber Safer :</a:t>
            </a:r>
            <a:endParaRPr/>
          </a:p>
          <a:p>
            <a:pPr indent="-311150" lvl="0" marL="457200" rtl="0" algn="l">
              <a:spcBef>
                <a:spcPts val="1600"/>
              </a:spcBef>
              <a:spcAft>
                <a:spcPts val="0"/>
              </a:spcAft>
              <a:buSzPts val="1300"/>
              <a:buAutoNum type="arabicPeriod"/>
            </a:pPr>
            <a:r>
              <a:rPr lang="en-GB"/>
              <a:t>Vaibhav DS</a:t>
            </a:r>
            <a:endParaRPr/>
          </a:p>
          <a:p>
            <a:pPr indent="-311150" lvl="0" marL="457200" rtl="0" algn="l">
              <a:spcBef>
                <a:spcPts val="0"/>
              </a:spcBef>
              <a:spcAft>
                <a:spcPts val="0"/>
              </a:spcAft>
              <a:buSzPts val="1300"/>
              <a:buAutoNum type="arabicPeriod"/>
            </a:pPr>
            <a:r>
              <a:rPr lang="en-GB"/>
              <a:t>Sujith Virupaksha</a:t>
            </a:r>
            <a:endParaRPr/>
          </a:p>
          <a:p>
            <a:pPr indent="-311150" lvl="0" marL="457200" rtl="0" algn="l">
              <a:spcBef>
                <a:spcPts val="0"/>
              </a:spcBef>
              <a:spcAft>
                <a:spcPts val="0"/>
              </a:spcAft>
              <a:buSzPts val="1300"/>
              <a:buAutoNum type="arabicPeriod"/>
            </a:pPr>
            <a:r>
              <a:rPr lang="en-GB"/>
              <a:t>Varun Vighnesh</a:t>
            </a:r>
            <a:endParaRPr/>
          </a:p>
          <a:p>
            <a:pPr indent="-311150" lvl="0" marL="457200" rtl="0" algn="l">
              <a:spcBef>
                <a:spcPts val="0"/>
              </a:spcBef>
              <a:spcAft>
                <a:spcPts val="0"/>
              </a:spcAft>
              <a:buSzPts val="1300"/>
              <a:buAutoNum type="arabicPeriod"/>
            </a:pPr>
            <a:r>
              <a:rPr lang="en-GB"/>
              <a:t>Tanvi Virappa Patil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