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5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45000">
              <a:schemeClr val="accent1">
                <a:tint val="44500"/>
                <a:satMod val="160000"/>
              </a:schemeClr>
            </a:gs>
            <a:gs pos="83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267200" y="838200"/>
            <a:ext cx="0" cy="4800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838200"/>
            <a:ext cx="3543300" cy="2362200"/>
          </a:xfrm>
          <a:prstGeom prst="rect">
            <a:avLst/>
          </a:prstGeom>
        </p:spPr>
      </p:pic>
      <p:sp>
        <p:nvSpPr>
          <p:cNvPr id="6" name="TextBox 5"/>
          <p:cNvSpPr txBox="1"/>
          <p:nvPr/>
        </p:nvSpPr>
        <p:spPr>
          <a:xfrm>
            <a:off x="381000" y="3505200"/>
            <a:ext cx="3657600" cy="1231106"/>
          </a:xfrm>
          <a:prstGeom prst="rect">
            <a:avLst/>
          </a:prstGeom>
          <a:noFill/>
        </p:spPr>
        <p:txBody>
          <a:bodyPr wrap="square" rtlCol="0">
            <a:spAutoFit/>
          </a:bodyPr>
          <a:lstStyle/>
          <a:p>
            <a:r>
              <a:rPr lang="en-US" sz="2800" dirty="0" smtClean="0">
                <a:solidFill>
                  <a:srgbClr val="002060"/>
                </a:solidFill>
              </a:rPr>
              <a:t>Name : </a:t>
            </a:r>
            <a:r>
              <a:rPr lang="en-US" sz="2800" dirty="0" err="1" smtClean="0">
                <a:solidFill>
                  <a:srgbClr val="002060"/>
                </a:solidFill>
              </a:rPr>
              <a:t>Mohsin</a:t>
            </a:r>
            <a:r>
              <a:rPr lang="en-US" sz="2800" dirty="0" smtClean="0">
                <a:solidFill>
                  <a:srgbClr val="002060"/>
                </a:solidFill>
              </a:rPr>
              <a:t> Kamal</a:t>
            </a:r>
          </a:p>
          <a:p>
            <a:r>
              <a:rPr lang="en-US" sz="2800" dirty="0" smtClean="0">
                <a:solidFill>
                  <a:srgbClr val="002060"/>
                </a:solidFill>
              </a:rPr>
              <a:t>ID: 172 1309 642</a:t>
            </a: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3326606"/>
            <a:ext cx="3810000" cy="2819400"/>
          </a:xfrm>
          <a:prstGeom prst="rect">
            <a:avLst/>
          </a:prstGeom>
        </p:spPr>
      </p:pic>
      <p:sp>
        <p:nvSpPr>
          <p:cNvPr id="8" name="TextBox 7"/>
          <p:cNvSpPr txBox="1"/>
          <p:nvPr/>
        </p:nvSpPr>
        <p:spPr>
          <a:xfrm>
            <a:off x="4485238" y="2027227"/>
            <a:ext cx="4430162" cy="954107"/>
          </a:xfrm>
          <a:prstGeom prst="rect">
            <a:avLst/>
          </a:prstGeom>
          <a:noFill/>
        </p:spPr>
        <p:txBody>
          <a:bodyPr wrap="square" rtlCol="0">
            <a:spAutoFit/>
          </a:bodyPr>
          <a:lstStyle/>
          <a:p>
            <a:r>
              <a:rPr lang="en-US" sz="2800" dirty="0" smtClean="0">
                <a:solidFill>
                  <a:srgbClr val="002060"/>
                </a:solidFill>
              </a:rPr>
              <a:t>Name: Imam </a:t>
            </a:r>
            <a:r>
              <a:rPr lang="en-US" sz="2800" dirty="0" err="1" smtClean="0">
                <a:solidFill>
                  <a:srgbClr val="002060"/>
                </a:solidFill>
              </a:rPr>
              <a:t>Hossain</a:t>
            </a:r>
            <a:r>
              <a:rPr lang="en-US" sz="2800" dirty="0" smtClean="0">
                <a:solidFill>
                  <a:srgbClr val="002060"/>
                </a:solidFill>
              </a:rPr>
              <a:t> </a:t>
            </a:r>
            <a:r>
              <a:rPr lang="en-US" sz="2800" dirty="0" err="1" smtClean="0">
                <a:solidFill>
                  <a:srgbClr val="002060"/>
                </a:solidFill>
              </a:rPr>
              <a:t>Tanvir</a:t>
            </a:r>
            <a:endParaRPr lang="en-US" sz="2800" dirty="0" smtClean="0">
              <a:solidFill>
                <a:srgbClr val="002060"/>
              </a:solidFill>
            </a:endParaRPr>
          </a:p>
          <a:p>
            <a:r>
              <a:rPr lang="en-US" sz="2800" dirty="0" smtClean="0">
                <a:solidFill>
                  <a:srgbClr val="002060"/>
                </a:solidFill>
              </a:rPr>
              <a:t>ID: 172 2361 642</a:t>
            </a:r>
            <a:endParaRPr lang="en-US" sz="2800" dirty="0">
              <a:solidFill>
                <a:srgbClr val="002060"/>
              </a:solidFill>
            </a:endParaRPr>
          </a:p>
        </p:txBody>
      </p:sp>
    </p:spTree>
    <p:extLst>
      <p:ext uri="{BB962C8B-B14F-4D97-AF65-F5344CB8AC3E}">
        <p14:creationId xmlns:p14="http://schemas.microsoft.com/office/powerpoint/2010/main" val="82862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533400"/>
            <a:ext cx="7391400" cy="4832092"/>
          </a:xfrm>
          <a:prstGeom prst="rect">
            <a:avLst/>
          </a:prstGeom>
          <a:noFill/>
        </p:spPr>
        <p:txBody>
          <a:bodyPr wrap="square" rtlCol="0">
            <a:spAutoFit/>
          </a:bodyPr>
          <a:lstStyle/>
          <a:p>
            <a:r>
              <a:rPr lang="en-US" sz="2800" u="sng" dirty="0" smtClean="0">
                <a:solidFill>
                  <a:srgbClr val="002060"/>
                </a:solidFill>
              </a:rPr>
              <a:t>Features: </a:t>
            </a:r>
            <a:endParaRPr lang="en-US" sz="2800" dirty="0" smtClean="0">
              <a:solidFill>
                <a:srgbClr val="002060"/>
              </a:solidFill>
            </a:endParaRPr>
          </a:p>
          <a:p>
            <a:pPr marL="342900" indent="-342900">
              <a:buFont typeface="+mj-lt"/>
              <a:buAutoNum type="arabicPeriod"/>
            </a:pPr>
            <a:r>
              <a:rPr lang="en-US" sz="2800" dirty="0" smtClean="0">
                <a:solidFill>
                  <a:srgbClr val="002060"/>
                </a:solidFill>
              </a:rPr>
              <a:t>Detect gas leak or not.</a:t>
            </a:r>
          </a:p>
          <a:p>
            <a:pPr marL="342900" indent="-342900">
              <a:buFont typeface="+mj-lt"/>
              <a:buAutoNum type="arabicPeriod"/>
            </a:pPr>
            <a:r>
              <a:rPr lang="en-US" sz="2800" dirty="0" smtClean="0">
                <a:solidFill>
                  <a:srgbClr val="002060"/>
                </a:solidFill>
              </a:rPr>
              <a:t>Measuring gas temperature in leakage spot.</a:t>
            </a:r>
          </a:p>
          <a:p>
            <a:pPr marL="342900" indent="-342900">
              <a:buFont typeface="+mj-lt"/>
              <a:buAutoNum type="arabicPeriod"/>
            </a:pPr>
            <a:r>
              <a:rPr lang="en-US" sz="2800" dirty="0" smtClean="0">
                <a:solidFill>
                  <a:srgbClr val="002060"/>
                </a:solidFill>
              </a:rPr>
              <a:t>Measuring </a:t>
            </a:r>
            <a:r>
              <a:rPr lang="en-US" sz="2800" dirty="0">
                <a:solidFill>
                  <a:srgbClr val="002060"/>
                </a:solidFill>
              </a:rPr>
              <a:t>gas </a:t>
            </a:r>
            <a:r>
              <a:rPr lang="en-US" sz="2800" dirty="0" smtClean="0">
                <a:solidFill>
                  <a:srgbClr val="002060"/>
                </a:solidFill>
              </a:rPr>
              <a:t>pressure in </a:t>
            </a:r>
            <a:r>
              <a:rPr lang="en-US" sz="2800" dirty="0">
                <a:solidFill>
                  <a:srgbClr val="002060"/>
                </a:solidFill>
              </a:rPr>
              <a:t>leakage spot</a:t>
            </a:r>
            <a:r>
              <a:rPr lang="en-US" sz="2800" dirty="0" smtClean="0">
                <a:solidFill>
                  <a:srgbClr val="002060"/>
                </a:solidFill>
              </a:rPr>
              <a:t>.</a:t>
            </a:r>
            <a:r>
              <a:rPr lang="en-US" sz="2800" u="sng" dirty="0" smtClean="0">
                <a:solidFill>
                  <a:srgbClr val="002060"/>
                </a:solidFill>
              </a:rPr>
              <a:t>      </a:t>
            </a:r>
          </a:p>
          <a:p>
            <a:pPr marL="342900" indent="-342900">
              <a:buFont typeface="+mj-lt"/>
              <a:buAutoNum type="arabicPeriod"/>
            </a:pPr>
            <a:r>
              <a:rPr lang="en-US" sz="2800" dirty="0" smtClean="0">
                <a:solidFill>
                  <a:srgbClr val="002060"/>
                </a:solidFill>
              </a:rPr>
              <a:t>Detecting leakage location.</a:t>
            </a:r>
          </a:p>
          <a:p>
            <a:pPr marL="342900" indent="-342900">
              <a:buFont typeface="+mj-lt"/>
              <a:buAutoNum type="arabicPeriod"/>
            </a:pPr>
            <a:r>
              <a:rPr lang="en-US" sz="2800" dirty="0" smtClean="0">
                <a:solidFill>
                  <a:srgbClr val="002060"/>
                </a:solidFill>
              </a:rPr>
              <a:t>Capture the image of leakage spot.</a:t>
            </a:r>
          </a:p>
          <a:p>
            <a:pPr marL="342900" indent="-342900">
              <a:buFont typeface="+mj-lt"/>
              <a:buAutoNum type="arabicPeriod"/>
            </a:pPr>
            <a:r>
              <a:rPr lang="en-US" sz="2800" dirty="0" smtClean="0">
                <a:solidFill>
                  <a:srgbClr val="002060"/>
                </a:solidFill>
              </a:rPr>
              <a:t>Operate the robot automatically.</a:t>
            </a:r>
          </a:p>
          <a:p>
            <a:pPr marL="342900" indent="-342900">
              <a:buFont typeface="+mj-lt"/>
              <a:buAutoNum type="arabicPeriod"/>
            </a:pPr>
            <a:r>
              <a:rPr lang="en-US" sz="2800" dirty="0" smtClean="0">
                <a:solidFill>
                  <a:srgbClr val="002060"/>
                </a:solidFill>
              </a:rPr>
              <a:t>Can also operate the robot manually.</a:t>
            </a:r>
          </a:p>
          <a:p>
            <a:pPr marL="342900" indent="-342900">
              <a:buFont typeface="+mj-lt"/>
              <a:buAutoNum type="arabicPeriod"/>
            </a:pPr>
            <a:r>
              <a:rPr lang="en-US" sz="2800" dirty="0" smtClean="0">
                <a:solidFill>
                  <a:srgbClr val="002060"/>
                </a:solidFill>
              </a:rPr>
              <a:t>System of </a:t>
            </a:r>
            <a:r>
              <a:rPr lang="en-US" sz="2800" dirty="0">
                <a:solidFill>
                  <a:srgbClr val="002060"/>
                </a:solidFill>
              </a:rPr>
              <a:t>a</a:t>
            </a:r>
            <a:r>
              <a:rPr lang="en-US" sz="2800" dirty="0" smtClean="0">
                <a:solidFill>
                  <a:srgbClr val="002060"/>
                </a:solidFill>
              </a:rPr>
              <a:t>voiding obstacle.</a:t>
            </a:r>
          </a:p>
          <a:p>
            <a:pPr marL="342900" indent="-342900">
              <a:buFont typeface="+mj-lt"/>
              <a:buAutoNum type="arabicPeriod"/>
            </a:pPr>
            <a:r>
              <a:rPr lang="en-US" sz="2800" dirty="0" smtClean="0">
                <a:solidFill>
                  <a:srgbClr val="002060"/>
                </a:solidFill>
              </a:rPr>
              <a:t>Display data(temp, pressure, location) with an application. </a:t>
            </a:r>
          </a:p>
        </p:txBody>
      </p:sp>
    </p:spTree>
    <p:extLst>
      <p:ext uri="{BB962C8B-B14F-4D97-AF65-F5344CB8AC3E}">
        <p14:creationId xmlns:p14="http://schemas.microsoft.com/office/powerpoint/2010/main" val="333563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 y="457200"/>
            <a:ext cx="8458200" cy="1077218"/>
          </a:xfrm>
          <a:prstGeom prst="rect">
            <a:avLst/>
          </a:prstGeom>
          <a:noFill/>
        </p:spPr>
        <p:txBody>
          <a:bodyPr wrap="square" rtlCol="0">
            <a:spAutoFit/>
          </a:bodyPr>
          <a:lstStyle/>
          <a:p>
            <a:r>
              <a:rPr lang="en-US" sz="3200" u="sng" dirty="0" smtClean="0">
                <a:solidFill>
                  <a:srgbClr val="002060"/>
                </a:solidFill>
              </a:rPr>
              <a:t>Project Title: </a:t>
            </a:r>
          </a:p>
          <a:p>
            <a:r>
              <a:rPr lang="en-US" sz="3200" dirty="0" smtClean="0">
                <a:solidFill>
                  <a:srgbClr val="002060"/>
                </a:solidFill>
              </a:rPr>
              <a:t>                  </a:t>
            </a:r>
            <a:r>
              <a:rPr lang="en-US" sz="3200" dirty="0" smtClean="0">
                <a:solidFill>
                  <a:srgbClr val="FF0000"/>
                </a:solidFill>
              </a:rPr>
              <a:t> Gas Pipe Leakage Detection Robot</a:t>
            </a:r>
            <a:endParaRPr lang="en-US" u="sng" dirty="0">
              <a:solidFill>
                <a:srgbClr val="FF0000"/>
              </a:solidFill>
            </a:endParaRPr>
          </a:p>
        </p:txBody>
      </p:sp>
      <p:sp>
        <p:nvSpPr>
          <p:cNvPr id="4" name="TextBox 3"/>
          <p:cNvSpPr txBox="1"/>
          <p:nvPr/>
        </p:nvSpPr>
        <p:spPr>
          <a:xfrm>
            <a:off x="533400" y="2209800"/>
            <a:ext cx="8077200" cy="4154984"/>
          </a:xfrm>
          <a:prstGeom prst="rect">
            <a:avLst/>
          </a:prstGeom>
          <a:noFill/>
        </p:spPr>
        <p:txBody>
          <a:bodyPr wrap="square" rtlCol="0">
            <a:spAutoFit/>
          </a:bodyPr>
          <a:lstStyle/>
          <a:p>
            <a:r>
              <a:rPr lang="en-US" sz="2400" u="sng" dirty="0" smtClean="0">
                <a:solidFill>
                  <a:srgbClr val="002060"/>
                </a:solidFill>
              </a:rPr>
              <a:t>Introduction: </a:t>
            </a:r>
            <a:r>
              <a:rPr lang="en-US" sz="2400" dirty="0">
                <a:solidFill>
                  <a:srgbClr val="002060"/>
                </a:solidFill>
              </a:rPr>
              <a:t> </a:t>
            </a:r>
            <a:endParaRPr lang="en-US" sz="2400" dirty="0" smtClean="0">
              <a:solidFill>
                <a:srgbClr val="002060"/>
              </a:solidFill>
            </a:endParaRPr>
          </a:p>
          <a:p>
            <a:pPr algn="just"/>
            <a:r>
              <a:rPr lang="en-US" sz="2400" dirty="0" smtClean="0">
                <a:solidFill>
                  <a:srgbClr val="002060"/>
                </a:solidFill>
              </a:rPr>
              <a:t>                  This </a:t>
            </a:r>
            <a:r>
              <a:rPr lang="en-US" sz="2400" dirty="0" smtClean="0">
                <a:solidFill>
                  <a:srgbClr val="002060"/>
                </a:solidFill>
              </a:rPr>
              <a:t>project is about detecting leakage gas in gas pipe. The gas pipe is an important part of the current industries, restaurants, and house. But leakage in gas pipes can cause fire accidents, toxicity in air and soil. Typically leakage found through acoustic sensors or footage from small video camera . But </a:t>
            </a:r>
            <a:r>
              <a:rPr lang="en-US" sz="2400" dirty="0" err="1" smtClean="0">
                <a:solidFill>
                  <a:srgbClr val="002060"/>
                </a:solidFill>
              </a:rPr>
              <a:t>IoT</a:t>
            </a:r>
            <a:r>
              <a:rPr lang="en-US" sz="2400" dirty="0" smtClean="0">
                <a:solidFill>
                  <a:srgbClr val="002060"/>
                </a:solidFill>
              </a:rPr>
              <a:t> based project can give a better solution. A tiny automation robot can crawl through a gas pipe along with its interface GPS sensor which can notify the leakage location, measure temperature and pressure of gas using temperature sensor and pressure sensor.</a:t>
            </a:r>
            <a:endParaRPr lang="en-US" sz="2400" u="sng" dirty="0">
              <a:solidFill>
                <a:srgbClr val="002060"/>
              </a:solidFill>
            </a:endParaRPr>
          </a:p>
        </p:txBody>
      </p:sp>
    </p:spTree>
    <p:extLst>
      <p:ext uri="{BB962C8B-B14F-4D97-AF65-F5344CB8AC3E}">
        <p14:creationId xmlns:p14="http://schemas.microsoft.com/office/powerpoint/2010/main" val="336674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762000"/>
            <a:ext cx="3493264" cy="584775"/>
          </a:xfrm>
          <a:prstGeom prst="rect">
            <a:avLst/>
          </a:prstGeom>
          <a:noFill/>
        </p:spPr>
        <p:txBody>
          <a:bodyPr wrap="none" rtlCol="0">
            <a:spAutoFit/>
          </a:bodyPr>
          <a:lstStyle/>
          <a:p>
            <a:r>
              <a:rPr lang="en-US" sz="3200" u="sng" dirty="0" smtClean="0">
                <a:solidFill>
                  <a:srgbClr val="002060"/>
                </a:solidFill>
              </a:rPr>
              <a:t>Cost of This Project:</a:t>
            </a:r>
            <a:endParaRPr lang="en-US" u="sng" dirty="0">
              <a:solidFill>
                <a:srgbClr val="002060"/>
              </a:solidFill>
            </a:endParaRPr>
          </a:p>
        </p:txBody>
      </p:sp>
      <p:sp>
        <p:nvSpPr>
          <p:cNvPr id="4" name="TextBox 3"/>
          <p:cNvSpPr txBox="1"/>
          <p:nvPr/>
        </p:nvSpPr>
        <p:spPr>
          <a:xfrm>
            <a:off x="1524000" y="1524000"/>
            <a:ext cx="5029200" cy="3416320"/>
          </a:xfrm>
          <a:prstGeom prst="rect">
            <a:avLst/>
          </a:prstGeom>
          <a:solidFill>
            <a:schemeClr val="accent5"/>
          </a:solidFill>
        </p:spPr>
        <p:txBody>
          <a:bodyPr wrap="square" rtlCol="0">
            <a:spAutoFit/>
          </a:bodyPr>
          <a:lstStyle/>
          <a:p>
            <a:r>
              <a:rPr lang="en-US" u="sng" dirty="0" smtClean="0"/>
              <a:t>Equipment name </a:t>
            </a:r>
            <a:r>
              <a:rPr lang="en-US" dirty="0" smtClean="0"/>
              <a:t>                        </a:t>
            </a:r>
            <a:r>
              <a:rPr lang="en-US" u="sng" dirty="0" smtClean="0"/>
              <a:t>price</a:t>
            </a:r>
          </a:p>
          <a:p>
            <a:endParaRPr lang="en-US" dirty="0"/>
          </a:p>
          <a:p>
            <a:pPr marL="285750" indent="-285750">
              <a:buFont typeface="Arial" pitchFamily="34" charset="0"/>
              <a:buChar char="•"/>
            </a:pPr>
            <a:r>
              <a:rPr lang="en-US" dirty="0" smtClean="0"/>
              <a:t>Gas sensor                               140    </a:t>
            </a:r>
          </a:p>
          <a:p>
            <a:pPr marL="285750" indent="-285750">
              <a:buFont typeface="Arial" pitchFamily="34" charset="0"/>
              <a:buChar char="•"/>
            </a:pPr>
            <a:r>
              <a:rPr lang="en-US" dirty="0" smtClean="0"/>
              <a:t>Temperature sensor               118</a:t>
            </a:r>
          </a:p>
          <a:p>
            <a:pPr marL="285750" indent="-285750">
              <a:buFont typeface="Arial" pitchFamily="34" charset="0"/>
              <a:buChar char="•"/>
            </a:pPr>
            <a:r>
              <a:rPr lang="en-US" dirty="0" smtClean="0"/>
              <a:t>Pressure sensor                       278</a:t>
            </a:r>
          </a:p>
          <a:p>
            <a:pPr marL="285750" indent="-285750">
              <a:buFont typeface="Arial" pitchFamily="34" charset="0"/>
              <a:buChar char="•"/>
            </a:pPr>
            <a:r>
              <a:rPr lang="en-US" dirty="0" smtClean="0"/>
              <a:t>Ultrasonic sensor                    100</a:t>
            </a:r>
            <a:endParaRPr lang="en-US" dirty="0" smtClean="0"/>
          </a:p>
          <a:p>
            <a:pPr marL="285750" indent="-285750">
              <a:buFont typeface="Arial" pitchFamily="34" charset="0"/>
              <a:buChar char="•"/>
            </a:pPr>
            <a:r>
              <a:rPr lang="en-US" dirty="0" smtClean="0"/>
              <a:t>GPS                                            800</a:t>
            </a:r>
          </a:p>
          <a:p>
            <a:pPr marL="285750" indent="-285750">
              <a:buFont typeface="Arial" pitchFamily="34" charset="0"/>
              <a:buChar char="•"/>
            </a:pPr>
            <a:r>
              <a:rPr lang="en-US" dirty="0" smtClean="0"/>
              <a:t>Camera                                      </a:t>
            </a:r>
          </a:p>
          <a:p>
            <a:pPr marL="285750" indent="-285750">
              <a:buFont typeface="Arial" pitchFamily="34" charset="0"/>
              <a:buChar char="•"/>
            </a:pPr>
            <a:r>
              <a:rPr lang="en-US" dirty="0" smtClean="0"/>
              <a:t>Motor                                        (6x100)</a:t>
            </a:r>
          </a:p>
          <a:p>
            <a:pPr marL="285750" indent="-285750">
              <a:buFont typeface="Arial" pitchFamily="34" charset="0"/>
              <a:buChar char="•"/>
            </a:pPr>
            <a:r>
              <a:rPr lang="en-US" dirty="0" smtClean="0"/>
              <a:t>Wheel                                        (6x60)</a:t>
            </a:r>
          </a:p>
          <a:p>
            <a:pPr marL="285750" indent="-285750">
              <a:buFont typeface="Arial" pitchFamily="34" charset="0"/>
              <a:buChar char="•"/>
            </a:pPr>
            <a:r>
              <a:rPr lang="en-US" dirty="0" smtClean="0"/>
              <a:t>Wire                                           100</a:t>
            </a:r>
          </a:p>
          <a:p>
            <a:endParaRPr lang="en-US" dirty="0"/>
          </a:p>
        </p:txBody>
      </p:sp>
      <p:cxnSp>
        <p:nvCxnSpPr>
          <p:cNvPr id="5" name="Straight Connector 4"/>
          <p:cNvCxnSpPr/>
          <p:nvPr/>
        </p:nvCxnSpPr>
        <p:spPr>
          <a:xfrm>
            <a:off x="3924300" y="170866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495800" y="1784360"/>
            <a:ext cx="0" cy="2895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92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38200"/>
            <a:ext cx="7772400" cy="584775"/>
          </a:xfrm>
          <a:prstGeom prst="rect">
            <a:avLst/>
          </a:prstGeom>
          <a:noFill/>
        </p:spPr>
        <p:txBody>
          <a:bodyPr wrap="square" rtlCol="0">
            <a:spAutoFit/>
          </a:bodyPr>
          <a:lstStyle/>
          <a:p>
            <a:pPr algn="ctr"/>
            <a:r>
              <a:rPr lang="en-US" sz="3200" u="sng" dirty="0" smtClean="0">
                <a:solidFill>
                  <a:srgbClr val="002060"/>
                </a:solidFill>
              </a:rPr>
              <a:t>Work Distribution</a:t>
            </a:r>
            <a:endParaRPr lang="en-US" sz="3200" u="sng" dirty="0">
              <a:solidFill>
                <a:srgbClr val="002060"/>
              </a:solidFill>
            </a:endParaRPr>
          </a:p>
        </p:txBody>
      </p:sp>
      <p:cxnSp>
        <p:nvCxnSpPr>
          <p:cNvPr id="5" name="Straight Connector 4"/>
          <p:cNvCxnSpPr/>
          <p:nvPr/>
        </p:nvCxnSpPr>
        <p:spPr>
          <a:xfrm>
            <a:off x="4572000" y="1676400"/>
            <a:ext cx="0" cy="472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2210337"/>
            <a:ext cx="3810000" cy="4031873"/>
          </a:xfrm>
          <a:prstGeom prst="rect">
            <a:avLst/>
          </a:prstGeom>
          <a:noFill/>
        </p:spPr>
        <p:txBody>
          <a:bodyPr wrap="square" rtlCol="0">
            <a:spAutoFit/>
          </a:bodyPr>
          <a:lstStyle/>
          <a:p>
            <a:pPr algn="ctr"/>
            <a:r>
              <a:rPr lang="en-US" sz="3200" u="sng" dirty="0" smtClean="0">
                <a:solidFill>
                  <a:srgbClr val="002060"/>
                </a:solidFill>
              </a:rPr>
              <a:t>Imam </a:t>
            </a:r>
            <a:r>
              <a:rPr lang="en-US" sz="3200" u="sng" dirty="0" err="1" smtClean="0">
                <a:solidFill>
                  <a:srgbClr val="002060"/>
                </a:solidFill>
              </a:rPr>
              <a:t>Hossain</a:t>
            </a:r>
            <a:r>
              <a:rPr lang="en-US" sz="3200" u="sng" dirty="0" smtClean="0">
                <a:solidFill>
                  <a:srgbClr val="002060"/>
                </a:solidFill>
              </a:rPr>
              <a:t> </a:t>
            </a:r>
            <a:r>
              <a:rPr lang="en-US" sz="3200" u="sng" dirty="0" err="1" smtClean="0">
                <a:solidFill>
                  <a:srgbClr val="002060"/>
                </a:solidFill>
              </a:rPr>
              <a:t>Tanvir</a:t>
            </a:r>
            <a:endParaRPr lang="en-US" sz="3200" u="sng" dirty="0" smtClean="0">
              <a:solidFill>
                <a:srgbClr val="002060"/>
              </a:solidFill>
            </a:endParaRPr>
          </a:p>
          <a:p>
            <a:pPr algn="ctr"/>
            <a:endParaRPr lang="en-US" sz="3200" u="sng" dirty="0" smtClean="0">
              <a:solidFill>
                <a:srgbClr val="002060"/>
              </a:solidFill>
            </a:endParaRPr>
          </a:p>
          <a:p>
            <a:pPr marL="285750" indent="-285750">
              <a:buFont typeface="Arial" pitchFamily="34" charset="0"/>
              <a:buChar char="•"/>
            </a:pPr>
            <a:r>
              <a:rPr lang="en-US" sz="3200" dirty="0" smtClean="0">
                <a:solidFill>
                  <a:srgbClr val="002060"/>
                </a:solidFill>
              </a:rPr>
              <a:t>Gas sensor</a:t>
            </a:r>
          </a:p>
          <a:p>
            <a:pPr marL="285750" indent="-285750">
              <a:buFont typeface="Arial" pitchFamily="34" charset="0"/>
              <a:buChar char="•"/>
            </a:pPr>
            <a:r>
              <a:rPr lang="en-US" sz="3200" dirty="0" smtClean="0">
                <a:solidFill>
                  <a:srgbClr val="002060"/>
                </a:solidFill>
              </a:rPr>
              <a:t>Temperature sensor</a:t>
            </a:r>
          </a:p>
          <a:p>
            <a:pPr marL="285750" indent="-285750">
              <a:buFont typeface="Arial" pitchFamily="34" charset="0"/>
              <a:buChar char="•"/>
            </a:pPr>
            <a:r>
              <a:rPr lang="en-US" sz="3200" dirty="0" smtClean="0">
                <a:solidFill>
                  <a:srgbClr val="002060"/>
                </a:solidFill>
              </a:rPr>
              <a:t>Pressure sensor</a:t>
            </a:r>
          </a:p>
          <a:p>
            <a:pPr marL="285750" indent="-285750">
              <a:buFont typeface="Arial" pitchFamily="34" charset="0"/>
              <a:buChar char="•"/>
            </a:pPr>
            <a:r>
              <a:rPr lang="en-US" sz="3200" dirty="0" smtClean="0">
                <a:solidFill>
                  <a:srgbClr val="002060"/>
                </a:solidFill>
              </a:rPr>
              <a:t>App development</a:t>
            </a:r>
          </a:p>
          <a:p>
            <a:pPr marL="285750" indent="-285750">
              <a:buFont typeface="Arial" pitchFamily="34" charset="0"/>
              <a:buChar char="•"/>
            </a:pPr>
            <a:r>
              <a:rPr lang="en-US" sz="3200" dirty="0" smtClean="0">
                <a:solidFill>
                  <a:srgbClr val="002060"/>
                </a:solidFill>
              </a:rPr>
              <a:t>Robot body implementation. </a:t>
            </a:r>
            <a:endParaRPr lang="en-US" sz="3200" dirty="0">
              <a:solidFill>
                <a:srgbClr val="002060"/>
              </a:solidFill>
            </a:endParaRPr>
          </a:p>
        </p:txBody>
      </p:sp>
      <p:sp>
        <p:nvSpPr>
          <p:cNvPr id="8" name="TextBox 7"/>
          <p:cNvSpPr txBox="1"/>
          <p:nvPr/>
        </p:nvSpPr>
        <p:spPr>
          <a:xfrm>
            <a:off x="4800600" y="2188458"/>
            <a:ext cx="3505200" cy="4524315"/>
          </a:xfrm>
          <a:prstGeom prst="rect">
            <a:avLst/>
          </a:prstGeom>
          <a:noFill/>
        </p:spPr>
        <p:txBody>
          <a:bodyPr wrap="square" rtlCol="0">
            <a:spAutoFit/>
          </a:bodyPr>
          <a:lstStyle/>
          <a:p>
            <a:pPr algn="ctr"/>
            <a:r>
              <a:rPr lang="en-US" sz="3200" u="sng" dirty="0" err="1" smtClean="0">
                <a:solidFill>
                  <a:srgbClr val="002060"/>
                </a:solidFill>
              </a:rPr>
              <a:t>Mohsin</a:t>
            </a:r>
            <a:r>
              <a:rPr lang="en-US" sz="3200" u="sng" dirty="0" smtClean="0">
                <a:solidFill>
                  <a:srgbClr val="002060"/>
                </a:solidFill>
              </a:rPr>
              <a:t> Kamal</a:t>
            </a:r>
          </a:p>
          <a:p>
            <a:pPr algn="ctr"/>
            <a:endParaRPr lang="en-US" sz="3200" u="sng" dirty="0" smtClean="0">
              <a:solidFill>
                <a:srgbClr val="002060"/>
              </a:solidFill>
            </a:endParaRPr>
          </a:p>
          <a:p>
            <a:pPr marL="285750" indent="-285750">
              <a:buFont typeface="Arial" pitchFamily="34" charset="0"/>
              <a:buChar char="•"/>
            </a:pPr>
            <a:r>
              <a:rPr lang="en-US" sz="3200" dirty="0" smtClean="0">
                <a:solidFill>
                  <a:srgbClr val="002060"/>
                </a:solidFill>
              </a:rPr>
              <a:t>GPS</a:t>
            </a:r>
          </a:p>
          <a:p>
            <a:pPr marL="285750" indent="-285750">
              <a:buFont typeface="Arial" pitchFamily="34" charset="0"/>
              <a:buChar char="•"/>
            </a:pPr>
            <a:r>
              <a:rPr lang="en-US" sz="3200" dirty="0" smtClean="0">
                <a:solidFill>
                  <a:srgbClr val="002060"/>
                </a:solidFill>
              </a:rPr>
              <a:t>Camera</a:t>
            </a:r>
          </a:p>
          <a:p>
            <a:pPr marL="285750" indent="-285750">
              <a:buFont typeface="Arial" pitchFamily="34" charset="0"/>
              <a:buChar char="•"/>
            </a:pPr>
            <a:r>
              <a:rPr lang="en-US" sz="3200" dirty="0">
                <a:solidFill>
                  <a:srgbClr val="002060"/>
                </a:solidFill>
              </a:rPr>
              <a:t>Ultra-sonic </a:t>
            </a:r>
            <a:r>
              <a:rPr lang="en-US" sz="3200" dirty="0" smtClean="0">
                <a:solidFill>
                  <a:srgbClr val="002060"/>
                </a:solidFill>
              </a:rPr>
              <a:t>sensor</a:t>
            </a:r>
          </a:p>
          <a:p>
            <a:pPr marL="285750" indent="-285750">
              <a:buFont typeface="Arial" pitchFamily="34" charset="0"/>
              <a:buChar char="•"/>
            </a:pPr>
            <a:r>
              <a:rPr lang="en-US" sz="3200" dirty="0" smtClean="0">
                <a:solidFill>
                  <a:srgbClr val="002060"/>
                </a:solidFill>
              </a:rPr>
              <a:t>App development</a:t>
            </a:r>
          </a:p>
          <a:p>
            <a:pPr marL="285750" indent="-285750">
              <a:buFont typeface="Arial" pitchFamily="34" charset="0"/>
              <a:buChar char="•"/>
            </a:pPr>
            <a:r>
              <a:rPr lang="en-US" sz="3200" dirty="0" smtClean="0">
                <a:solidFill>
                  <a:srgbClr val="002060"/>
                </a:solidFill>
              </a:rPr>
              <a:t>Robot body Implementation</a:t>
            </a:r>
          </a:p>
          <a:p>
            <a:pPr marL="285750" indent="-285750">
              <a:buFont typeface="Arial" pitchFamily="34" charset="0"/>
              <a:buChar char="•"/>
            </a:pPr>
            <a:endParaRPr lang="en-US" sz="3200" dirty="0">
              <a:solidFill>
                <a:srgbClr val="002060"/>
              </a:solidFill>
            </a:endParaRPr>
          </a:p>
        </p:txBody>
      </p:sp>
    </p:spTree>
    <p:extLst>
      <p:ext uri="{BB962C8B-B14F-4D97-AF65-F5344CB8AC3E}">
        <p14:creationId xmlns:p14="http://schemas.microsoft.com/office/powerpoint/2010/main" val="260683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256</Words>
  <Application>Microsoft Office PowerPoint</Application>
  <PresentationFormat>On-screen Show (4:3)</PresentationFormat>
  <Paragraphs>45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Sayeed</dc:creator>
  <cp:lastModifiedBy>Sayeed</cp:lastModifiedBy>
  <cp:revision>15</cp:revision>
  <dcterms:created xsi:type="dcterms:W3CDTF">2006-08-16T00:00:00Z</dcterms:created>
  <dcterms:modified xsi:type="dcterms:W3CDTF">2020-01-28T09:17:11Z</dcterms:modified>
</cp:coreProperties>
</file>