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81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266" r:id="rId23"/>
    <p:sldId id="26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60" autoAdjust="0"/>
  </p:normalViewPr>
  <p:slideViewPr>
    <p:cSldViewPr>
      <p:cViewPr varScale="1">
        <p:scale>
          <a:sx n="66" d="100"/>
          <a:sy n="66" d="100"/>
        </p:scale>
        <p:origin x="67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4CFB-1E7F-463E-86DC-E8D2E949412B}" type="datetime1">
              <a:rPr lang="en-US" smtClean="0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2FD0-4FEA-470E-B71E-473D228B921B}" type="datetime1">
              <a:rPr lang="en-US" smtClean="0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57C6-EE04-4DD3-869B-293018AF7173}" type="datetime1">
              <a:rPr lang="en-US" smtClean="0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6B16-28A1-45FE-BD70-4EC849ACF69C}" type="datetime1">
              <a:rPr lang="en-US" smtClean="0"/>
              <a:t>11/30/2021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029F-0D96-4D9E-B2BB-FC68AF52975E}" type="datetime1">
              <a:rPr lang="en-US" smtClean="0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E70-467B-4584-8A02-E2DDB0B12A95}" type="datetime1">
              <a:rPr lang="en-US" smtClean="0"/>
              <a:t>11/30/2021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AF21-2610-4673-9CDB-C64BB52083E4}" type="datetime1">
              <a:rPr lang="en-US" smtClean="0"/>
              <a:t>11/30/2021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EBD-0276-425C-88C7-71C88FD32F74}" type="datetime1">
              <a:rPr lang="en-US" smtClean="0"/>
              <a:t>11/30/2021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227-D58E-4B37-AC84-3CC77BB0582F}" type="datetime1">
              <a:rPr lang="en-US" smtClean="0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15A-62F7-4689-B382-41D2D4C100E4}" type="datetime1">
              <a:rPr lang="en-US" smtClean="0"/>
              <a:t>11/30/2021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495F-5452-4C01-99E2-FB5C9CC1F93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152400"/>
            <a:ext cx="9144000" cy="4800600"/>
          </a:xfrm>
        </p:spPr>
        <p:txBody>
          <a:bodyPr/>
          <a:lstStyle/>
          <a:p>
            <a:pPr algn="ctr"/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>CSE 212 : OBJECT ORIENTED </a:t>
            </a: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PROGRAMMING SESSIONAL</a:t>
            </a:r>
            <a:b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cs typeface="Calibri Light" panose="020F0302020204030204" pitchFamily="34" charset="0"/>
              </a:rPr>
              <a:t>Presented </a:t>
            </a:r>
            <a:r>
              <a:rPr lang="en-US" sz="2400" b="1" dirty="0">
                <a:cs typeface="Calibri Light" panose="020F0302020204030204" pitchFamily="34" charset="0"/>
              </a:rPr>
              <a:t>to </a:t>
            </a:r>
            <a:r>
              <a:rPr lang="en-US" sz="2400" b="1" dirty="0" smtClean="0">
                <a:cs typeface="Calibri Light" panose="020F0302020204030204" pitchFamily="34" charset="0"/>
              </a:rPr>
              <a:t>-</a:t>
            </a:r>
            <a:r>
              <a:rPr lang="en-US" sz="2400" b="1" dirty="0">
                <a:cs typeface="Calibri Light" panose="020F0302020204030204" pitchFamily="34" charset="0"/>
              </a:rPr>
              <a:t/>
            </a:r>
            <a:br>
              <a:rPr lang="en-US" sz="2400" b="1" dirty="0">
                <a:cs typeface="Calibri Light" panose="020F0302020204030204" pitchFamily="34" charset="0"/>
              </a:rPr>
            </a:br>
            <a:r>
              <a:rPr lang="en-US" sz="2400" dirty="0">
                <a:cs typeface="Calibri Light" panose="020F0302020204030204" pitchFamily="34" charset="0"/>
              </a:rPr>
              <a:t>Md. Muhtadir Rahman</a:t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 smtClean="0">
                <a:cs typeface="Calibri Light" panose="020F0302020204030204" pitchFamily="34" charset="0"/>
              </a:rPr>
              <a:t>Lecturer</a:t>
            </a:r>
            <a:r>
              <a:rPr lang="en-US" sz="2400" dirty="0">
                <a:cs typeface="Calibri Light" panose="020F0302020204030204" pitchFamily="34" charset="0"/>
              </a:rPr>
              <a:t/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>
                <a:cs typeface="Calibri Light" panose="020F0302020204030204" pitchFamily="34" charset="0"/>
              </a:rPr>
              <a:t>Department of Computer Science and Engineering</a:t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Port City International University.</a:t>
            </a: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u="sng" dirty="0">
                <a:latin typeface="Century" panose="02040604050505020304" pitchFamily="18" charset="0"/>
                <a:cs typeface="Calibri" panose="020F0502020204030204" pitchFamily="34" charset="0"/>
              </a:rPr>
              <a:t>Project Title</a:t>
            </a: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 Showroom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System.</a:t>
            </a:r>
            <a:b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entury Schoolbook" panose="02040604050505020304"/>
              </a:rPr>
              <a:t/>
            </a:r>
            <a:br>
              <a:rPr lang="en-US" sz="2400" dirty="0" smtClean="0">
                <a:latin typeface="Century Schoolbook" panose="02040604050505020304"/>
              </a:rPr>
            </a:b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Prepared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512" y="4876800"/>
            <a:ext cx="5105400" cy="1905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Tanvir Alam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CSE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02106988).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Atef Abrar Bhuyian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CSE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02106990).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Gulapur Rahman - CSE (02106987).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Diagram(Add)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132012" y="1828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4"/>
          </p:cNvCxnSpPr>
          <p:nvPr/>
        </p:nvCxnSpPr>
        <p:spPr>
          <a:xfrm flipH="1">
            <a:off x="2313488" y="2209800"/>
            <a:ext cx="9024" cy="35398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196291" y="1900360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62672" y="182456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76972" y="194049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6878468" y="209451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6212" y="2297088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602506" y="2830488"/>
            <a:ext cx="1608854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69861" y="3185726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4886" y="3719126"/>
            <a:ext cx="1656474" cy="60594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69861" y="4325071"/>
            <a:ext cx="13648" cy="6233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06968" y="6250556"/>
            <a:ext cx="1143000" cy="40158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18151" y="4948435"/>
            <a:ext cx="1693209" cy="91896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Add, View, Edit,</a:t>
            </a:r>
          </a:p>
          <a:p>
            <a:pPr algn="ctr"/>
            <a:r>
              <a:rPr lang="en-US" dirty="0"/>
              <a:t>Delete.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01467" y="6248400"/>
            <a:ext cx="1136788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0910" y="6248400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358911" y="4948435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04012" y="2297088"/>
            <a:ext cx="0" cy="394350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51302" y="5911981"/>
            <a:ext cx="4910" cy="30255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4337709" y="6435427"/>
            <a:ext cx="352067" cy="986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15818" y="5287624"/>
            <a:ext cx="8173" cy="9391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>
            <a:off x="5868935" y="6445289"/>
            <a:ext cx="438033" cy="605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2" idx="0"/>
          </p:cNvCxnSpPr>
          <p:nvPr/>
        </p:nvCxnSpPr>
        <p:spPr>
          <a:xfrm rot="5400000" flipH="1" flipV="1">
            <a:off x="2813774" y="3321624"/>
            <a:ext cx="2626944" cy="626679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52759" y="1824567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962672" y="243811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2242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10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681240" y="2563788"/>
            <a:ext cx="1282543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26" name="Elbow Connector 25"/>
          <p:cNvCxnSpPr>
            <a:stCxn id="33" idx="3"/>
            <a:endCxn id="7" idx="1"/>
          </p:cNvCxnSpPr>
          <p:nvPr/>
        </p:nvCxnSpPr>
        <p:spPr>
          <a:xfrm flipV="1">
            <a:off x="2963783" y="2094514"/>
            <a:ext cx="1232508" cy="650029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41612" y="1660342"/>
            <a:ext cx="6880" cy="903447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33709" y="1660342"/>
            <a:ext cx="6533763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0"/>
          </p:cNvCxnSpPr>
          <p:nvPr/>
        </p:nvCxnSpPr>
        <p:spPr>
          <a:xfrm>
            <a:off x="9267472" y="1660342"/>
            <a:ext cx="0" cy="16422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900" y="166672"/>
            <a:ext cx="1243859" cy="276226"/>
          </a:xfrm>
        </p:spPr>
        <p:txBody>
          <a:bodyPr/>
          <a:lstStyle/>
          <a:p>
            <a:fld id="{9B7EFD41-DCD8-4198-9254-61F54139F189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108610" y="644831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Diagram(Delete)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506133" y="21382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88034" y="2519240"/>
            <a:ext cx="8599" cy="4406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0412" y="2209800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336793" y="21340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51093" y="22499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252589" y="240395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2871" y="2134007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36793" y="274755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27228" y="2605986"/>
            <a:ext cx="3105" cy="49071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29007" y="3096705"/>
            <a:ext cx="1608854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43982" y="3495166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929007" y="4028567"/>
            <a:ext cx="1656474" cy="5480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55196" y="5186240"/>
            <a:ext cx="1042861" cy="4718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249333" y="4576641"/>
            <a:ext cx="394649" cy="609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5757244" y="4576641"/>
            <a:ext cx="534950" cy="609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37526" y="5186240"/>
            <a:ext cx="1042861" cy="4718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8" name="Elbow Connector 37"/>
          <p:cNvCxnSpPr>
            <a:stCxn id="36" idx="3"/>
          </p:cNvCxnSpPr>
          <p:nvPr/>
        </p:nvCxnSpPr>
        <p:spPr>
          <a:xfrm flipV="1">
            <a:off x="6880387" y="2605986"/>
            <a:ext cx="193544" cy="2816191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259547" y="5952805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347548" y="4652840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804455" y="4992029"/>
            <a:ext cx="8173" cy="9391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41" idx="3"/>
          </p:cNvCxnSpPr>
          <p:nvPr/>
        </p:nvCxnSpPr>
        <p:spPr>
          <a:xfrm rot="5400000">
            <a:off x="4405697" y="5578764"/>
            <a:ext cx="491580" cy="650281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0"/>
          </p:cNvCxnSpPr>
          <p:nvPr/>
        </p:nvCxnSpPr>
        <p:spPr>
          <a:xfrm rot="5400000" flipH="1" flipV="1">
            <a:off x="3263915" y="3158347"/>
            <a:ext cx="2033122" cy="955865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114928" y="2959920"/>
            <a:ext cx="1232620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20" name="Elbow Connector 19"/>
          <p:cNvCxnSpPr>
            <a:stCxn id="31" idx="3"/>
            <a:endCxn id="7" idx="1"/>
          </p:cNvCxnSpPr>
          <p:nvPr/>
        </p:nvCxnSpPr>
        <p:spPr>
          <a:xfrm flipV="1">
            <a:off x="3347548" y="2403954"/>
            <a:ext cx="1222864" cy="736721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259547" y="1799409"/>
            <a:ext cx="0" cy="116051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59547" y="1787943"/>
            <a:ext cx="6382046" cy="40857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0"/>
          </p:cNvCxnSpPr>
          <p:nvPr/>
        </p:nvCxnSpPr>
        <p:spPr>
          <a:xfrm>
            <a:off x="9641593" y="1787943"/>
            <a:ext cx="0" cy="346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74612" y="127724"/>
            <a:ext cx="1243859" cy="276226"/>
          </a:xfrm>
        </p:spPr>
        <p:txBody>
          <a:bodyPr/>
          <a:lstStyle/>
          <a:p>
            <a:fld id="{5E65D98B-BB21-46D8-9B05-E84559AD1D8D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5971" y="636427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entury" panose="02040604050505020304" pitchFamily="18" charset="0"/>
              </a:rPr>
              <a:t>Activity </a:t>
            </a:r>
            <a:r>
              <a:rPr lang="en-US" sz="4000" b="1" smtClean="0">
                <a:latin typeface="Century" panose="02040604050505020304" pitchFamily="18" charset="0"/>
              </a:rPr>
              <a:t>Diagram(Update)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378860" y="235622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6739" y="2546727"/>
            <a:ext cx="3810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53135" y="2362199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412993" y="22864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527293" y="24023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335312" y="2556353"/>
            <a:ext cx="2020531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96" y="2334361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12993" y="289995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07251" y="3320571"/>
            <a:ext cx="1760898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58733" y="4252145"/>
            <a:ext cx="1371600" cy="561562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86331" y="4252145"/>
            <a:ext cx="1295400" cy="57002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flipH="1">
            <a:off x="4944533" y="3682080"/>
            <a:ext cx="1043167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23" idx="0"/>
          </p:cNvCxnSpPr>
          <p:nvPr/>
        </p:nvCxnSpPr>
        <p:spPr>
          <a:xfrm>
            <a:off x="5987700" y="3682080"/>
            <a:ext cx="946331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1" idx="0"/>
          </p:cNvCxnSpPr>
          <p:nvPr/>
        </p:nvCxnSpPr>
        <p:spPr>
          <a:xfrm flipH="1">
            <a:off x="5987700" y="2750506"/>
            <a:ext cx="6524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411133" y="5349016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692744" y="4215348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2" idx="2"/>
            <a:endCxn id="33" idx="0"/>
          </p:cNvCxnSpPr>
          <p:nvPr/>
        </p:nvCxnSpPr>
        <p:spPr>
          <a:xfrm>
            <a:off x="4944533" y="4813707"/>
            <a:ext cx="0" cy="53530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1"/>
            <a:endCxn id="34" idx="2"/>
          </p:cNvCxnSpPr>
          <p:nvPr/>
        </p:nvCxnSpPr>
        <p:spPr>
          <a:xfrm rot="10800000">
            <a:off x="3147741" y="4532927"/>
            <a:ext cx="1263393" cy="1012979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0"/>
          </p:cNvCxnSpPr>
          <p:nvPr/>
        </p:nvCxnSpPr>
        <p:spPr>
          <a:xfrm flipH="1" flipV="1">
            <a:off x="3147739" y="3501325"/>
            <a:ext cx="1" cy="71402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47739" y="3501325"/>
            <a:ext cx="1711863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868333" y="2783331"/>
            <a:ext cx="7234" cy="7179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3" idx="3"/>
          </p:cNvCxnSpPr>
          <p:nvPr/>
        </p:nvCxnSpPr>
        <p:spPr>
          <a:xfrm flipV="1">
            <a:off x="7581731" y="4532926"/>
            <a:ext cx="655998" cy="42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237729" y="3501325"/>
            <a:ext cx="0" cy="103160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166780" y="3497091"/>
            <a:ext cx="1070949" cy="42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164494" y="2759093"/>
            <a:ext cx="2285" cy="73799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3639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12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168948" y="2358837"/>
            <a:ext cx="1075099" cy="39502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476" y="2557636"/>
            <a:ext cx="3810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7665" y="1958829"/>
            <a:ext cx="0" cy="39807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2212" y="1944416"/>
            <a:ext cx="6001046" cy="1441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733258" y="1958829"/>
            <a:ext cx="0" cy="346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0" y="114399"/>
            <a:ext cx="1243859" cy="276226"/>
          </a:xfrm>
        </p:spPr>
        <p:txBody>
          <a:bodyPr/>
          <a:lstStyle/>
          <a:p>
            <a:fld id="{ABD463FE-F5A6-4B10-9BEE-0C8B37F98F37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2646" y="643939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905000"/>
            <a:ext cx="4579620" cy="4290060"/>
          </a:xfrm>
          <a:prstGeom prst="rect">
            <a:avLst/>
          </a:prstGeom>
        </p:spPr>
      </p:pic>
      <p:sp>
        <p:nvSpPr>
          <p:cNvPr id="14" name="Left Arrow Callout 13"/>
          <p:cNvSpPr/>
          <p:nvPr/>
        </p:nvSpPr>
        <p:spPr>
          <a:xfrm>
            <a:off x="86852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69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33650"/>
            <a:ext cx="1243859" cy="276226"/>
          </a:xfrm>
        </p:spPr>
        <p:txBody>
          <a:bodyPr/>
          <a:lstStyle/>
          <a:p>
            <a:fld id="{FE526402-6631-46A7-9C2A-7928C4CD5D8C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2207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905000"/>
            <a:ext cx="7429501" cy="4507231"/>
          </a:xfrm>
          <a:prstGeom prst="rect">
            <a:avLst/>
          </a:prstGeom>
        </p:spPr>
      </p:pic>
      <p:sp>
        <p:nvSpPr>
          <p:cNvPr id="11" name="Left Arrow Callout 10"/>
          <p:cNvSpPr/>
          <p:nvPr/>
        </p:nvSpPr>
        <p:spPr>
          <a:xfrm>
            <a:off x="95996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5010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903" y="154706"/>
            <a:ext cx="1243859" cy="276226"/>
          </a:xfrm>
        </p:spPr>
        <p:txBody>
          <a:bodyPr/>
          <a:lstStyle/>
          <a:p>
            <a:fld id="{FFCC5DC7-E46F-4ACC-BB42-FB90912B5AB3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7012" y="641223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1" y="1905000"/>
            <a:ext cx="3078480" cy="4343400"/>
          </a:xfrm>
          <a:prstGeom prst="rect">
            <a:avLst/>
          </a:prstGeom>
        </p:spPr>
      </p:pic>
      <p:sp>
        <p:nvSpPr>
          <p:cNvPr id="11" name="Left Arrow Callout 10"/>
          <p:cNvSpPr/>
          <p:nvPr/>
        </p:nvSpPr>
        <p:spPr>
          <a:xfrm>
            <a:off x="86852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5010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C23BA345-86CE-4BA5-9651-517FA0125952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7012" y="643691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11695"/>
            <a:ext cx="4046220" cy="3512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276600"/>
            <a:ext cx="2491740" cy="1135380"/>
          </a:xfrm>
          <a:prstGeom prst="rect">
            <a:avLst/>
          </a:prstGeom>
        </p:spPr>
      </p:pic>
      <p:sp>
        <p:nvSpPr>
          <p:cNvPr id="14" name="Up Arrow Callout 13"/>
          <p:cNvSpPr/>
          <p:nvPr/>
        </p:nvSpPr>
        <p:spPr>
          <a:xfrm>
            <a:off x="3164522" y="5715000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5" name="Up Arrow Callout 14"/>
          <p:cNvSpPr/>
          <p:nvPr/>
        </p:nvSpPr>
        <p:spPr>
          <a:xfrm>
            <a:off x="8580437" y="5653544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80325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7E82DEFD-CA8E-4624-B7A0-5BAF05C16659}" type="datetime1">
              <a:rPr lang="en-US" sz="1600" smtClean="0"/>
              <a:t>11/30/2021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36482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33600"/>
            <a:ext cx="3909060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3429000"/>
            <a:ext cx="2491740" cy="1150620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164522" y="5715000"/>
            <a:ext cx="9486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8761412" y="5608320"/>
            <a:ext cx="106680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3639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176312"/>
            <a:ext cx="1243859" cy="276226"/>
          </a:xfrm>
        </p:spPr>
        <p:txBody>
          <a:bodyPr/>
          <a:lstStyle/>
          <a:p>
            <a:fld id="{913A2325-743B-4305-B5BB-3F09A426CF2C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27012" y="6403206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429000"/>
            <a:ext cx="248412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6" y="2057400"/>
            <a:ext cx="5384321" cy="3261360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808412" y="5791200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9218612" y="5791200"/>
            <a:ext cx="99060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284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641" y="104774"/>
            <a:ext cx="1243859" cy="276226"/>
          </a:xfrm>
        </p:spPr>
        <p:txBody>
          <a:bodyPr/>
          <a:lstStyle/>
          <a:p>
            <a:fld id="{265EF6B3-758E-4164-8CA2-0FB661F1FD67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1026" name="Picture 2" descr="https://cdn.discordapp.com/attachments/526792002478538783/91454543010741453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05" y="1828800"/>
            <a:ext cx="5831420" cy="46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Callout 7"/>
          <p:cNvSpPr/>
          <p:nvPr/>
        </p:nvSpPr>
        <p:spPr>
          <a:xfrm>
            <a:off x="93710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881" y="146572"/>
            <a:ext cx="1243859" cy="276226"/>
          </a:xfrm>
        </p:spPr>
        <p:txBody>
          <a:bodyPr/>
          <a:lstStyle/>
          <a:p>
            <a:fld id="{42CF1E35-0AF3-4C35-9CBB-281A89580E08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685800"/>
            <a:ext cx="9143998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CONTENTS</a:t>
            </a:r>
            <a:r>
              <a:rPr lang="en-US" b="1" u="sng" dirty="0">
                <a:latin typeface="Century" panose="02040604050505020304" pitchFamily="18" charset="0"/>
              </a:rPr>
              <a:t/>
            </a:r>
            <a:br>
              <a:rPr lang="en-US" b="1" u="sng" dirty="0">
                <a:latin typeface="Century" panose="02040604050505020304" pitchFamily="18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57798" cy="4267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Objectives.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Preliminary Solutions.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Scopes -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 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Stakeholders.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6012" y="1913467"/>
            <a:ext cx="373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Case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 Interface (UI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Cost Analysis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 &amp; A.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627812" y="1981200"/>
            <a:ext cx="0" cy="4114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2" y="1524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3200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135798"/>
            <a:ext cx="1243859" cy="276226"/>
          </a:xfrm>
        </p:spPr>
        <p:txBody>
          <a:bodyPr/>
          <a:lstStyle/>
          <a:p>
            <a:fld id="{EB477968-2E9C-4EE5-8480-BC6A99AC86A2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370638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58" y="1752600"/>
            <a:ext cx="5667713" cy="4762500"/>
          </a:xfrm>
          <a:prstGeom prst="rect">
            <a:avLst/>
          </a:prstGeom>
        </p:spPr>
      </p:pic>
      <p:sp>
        <p:nvSpPr>
          <p:cNvPr id="6" name="Left Arrow Callout 5"/>
          <p:cNvSpPr/>
          <p:nvPr/>
        </p:nvSpPr>
        <p:spPr>
          <a:xfrm>
            <a:off x="92948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193558"/>
            <a:ext cx="1243859" cy="276226"/>
          </a:xfrm>
        </p:spPr>
        <p:txBody>
          <a:bodyPr/>
          <a:lstStyle/>
          <a:p>
            <a:fld id="{95A95B48-06AC-44AA-9511-9BE3B51115F2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Cost Analysis</a:t>
            </a:r>
            <a:endParaRPr lang="en-US" sz="40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47677"/>
              </p:ext>
            </p:extLst>
          </p:nvPr>
        </p:nvGraphicFramePr>
        <p:xfrm>
          <a:off x="2303466" y="2438400"/>
          <a:ext cx="7886697" cy="342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093">
                <a:tc>
                  <a:txBody>
                    <a:bodyPr/>
                    <a:lstStyle/>
                    <a:p>
                      <a:r>
                        <a:rPr lang="en-US" sz="2000" dirty="0"/>
                        <a:t>Serial</a:t>
                      </a:r>
                      <a:r>
                        <a:rPr lang="en-US" sz="2000" baseline="0" dirty="0"/>
                        <a:t> 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Amount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62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Application Software Development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Personal PC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1,50,000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Database server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Total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2,45,000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105576"/>
            <a:ext cx="1243859" cy="276226"/>
          </a:xfrm>
        </p:spPr>
        <p:txBody>
          <a:bodyPr/>
          <a:lstStyle/>
          <a:p>
            <a:fld id="{2E40B0AC-C1A3-4CB3-856A-CFD6A628AB67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2012" y="3352800"/>
            <a:ext cx="4953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 smtClean="0">
                <a:solidFill>
                  <a:schemeClr val="accent1"/>
                </a:solidFill>
              </a:rPr>
              <a:t>Thank You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42612" y="2286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41" y="228600"/>
            <a:ext cx="1243859" cy="276226"/>
          </a:xfrm>
        </p:spPr>
        <p:txBody>
          <a:bodyPr/>
          <a:lstStyle/>
          <a:p>
            <a:fld id="{F38DA746-00F1-4888-8D32-1ABD945EA9B8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46812" y="3352800"/>
            <a:ext cx="2892267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en-US" sz="8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18812" y="2286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218976"/>
            <a:ext cx="1243859" cy="276226"/>
          </a:xfrm>
        </p:spPr>
        <p:txBody>
          <a:bodyPr/>
          <a:lstStyle/>
          <a:p>
            <a:fld id="{2614EEB8-F509-4595-8FBB-17B3D605EF76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868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8612" y="2209800"/>
            <a:ext cx="967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a big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 showroom,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there is a lot of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cars.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Due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large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is not possible to determine how many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 available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showroom.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those cars are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hard to keep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of.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0" y="1524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8892" y="104775"/>
            <a:ext cx="1243859" cy="276226"/>
          </a:xfrm>
        </p:spPr>
        <p:txBody>
          <a:bodyPr/>
          <a:lstStyle/>
          <a:p>
            <a:fld id="{C493FBF0-7BA9-4443-9C1A-CB62166C5241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  <a:cs typeface="Calibri" panose="020F0502020204030204" pitchFamily="34" charset="0"/>
              </a:rPr>
              <a:t>Problem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412" y="1981200"/>
            <a:ext cx="9524998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main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“Car Showroom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System”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is to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store every available car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 in the database.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will provide the information of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available cars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showroom.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project is totally built at administrative end and thus only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administrator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guaranteed the access.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purpose of this project is to reduce the manual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2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48" y="128187"/>
            <a:ext cx="1243859" cy="276226"/>
          </a:xfrm>
        </p:spPr>
        <p:txBody>
          <a:bodyPr/>
          <a:lstStyle/>
          <a:p>
            <a:fld id="{EB6E3524-9A3E-428C-8EF3-53B2D7EEE463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770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Preliminary Solutions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44625" y="2209800"/>
            <a:ext cx="107442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of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cars will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 stored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system.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system.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Because through this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know how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 we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in our showroom.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5</a:t>
            </a:fld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66687"/>
            <a:ext cx="1243859" cy="276226"/>
          </a:xfrm>
        </p:spPr>
        <p:txBody>
          <a:bodyPr/>
          <a:lstStyle/>
          <a:p>
            <a:fld id="{A2842B0F-D1E3-4EC6-818C-959B6ED6EB5B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  <a:cs typeface="Calibri" panose="020F0502020204030204" pitchFamily="34" charset="0"/>
              </a:rPr>
              <a:t>Project </a:t>
            </a:r>
            <a:r>
              <a:rPr lang="en-US" sz="40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Scopes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598612" y="1828800"/>
            <a:ext cx="9752029" cy="553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–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system for authority.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nformation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information’s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Requirements-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will run on PC.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 information can be found easily.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mported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exported products can be calculated effortlessly.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0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486" y="166687"/>
            <a:ext cx="1243859" cy="276226"/>
          </a:xfrm>
        </p:spPr>
        <p:txBody>
          <a:bodyPr/>
          <a:lstStyle/>
          <a:p>
            <a:fld id="{2B2808FC-BCAE-4DC4-AC4D-28359CE1A509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027" y="64770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Project </a:t>
            </a:r>
            <a:r>
              <a:rPr lang="en-US" sz="4000" b="1" dirty="0" smtClean="0">
                <a:latin typeface="Century" panose="02040604050505020304" pitchFamily="18" charset="0"/>
              </a:rPr>
              <a:t>Stakeholders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6" y="1776609"/>
            <a:ext cx="9387698" cy="508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Authority:- Authority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access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functions in the system.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Edit &amp; Update.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9234" y="166687"/>
            <a:ext cx="1243859" cy="276226"/>
          </a:xfrm>
        </p:spPr>
        <p:txBody>
          <a:bodyPr/>
          <a:lstStyle/>
          <a:p>
            <a:fld id="{E2AEC048-C6D3-447F-AB21-97F23DB82B30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359759"/>
            <a:ext cx="6324599" cy="276226"/>
          </a:xfrm>
        </p:spPr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 Case </a:t>
            </a:r>
            <a:r>
              <a:rPr lang="en-US" sz="4000" b="1" dirty="0" smtClean="0">
                <a:latin typeface="Century" panose="02040604050505020304" pitchFamily="18" charset="0"/>
              </a:rPr>
              <a:t>Diagram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5180012" y="1602547"/>
            <a:ext cx="2414891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1011" y="1793568"/>
            <a:ext cx="1652892" cy="53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560" y="2555568"/>
            <a:ext cx="1745794" cy="514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90761" y="3393768"/>
            <a:ext cx="1669593" cy="52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69571" y="4231968"/>
            <a:ext cx="1544332" cy="564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660175" y="5146368"/>
            <a:ext cx="1530763" cy="55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29685" y="5908368"/>
            <a:ext cx="1468132" cy="56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534035"/>
            <a:ext cx="2367874" cy="236787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15" idx="2"/>
          </p:cNvCxnSpPr>
          <p:nvPr/>
        </p:nvCxnSpPr>
        <p:spPr>
          <a:xfrm flipV="1">
            <a:off x="2926986" y="2063105"/>
            <a:ext cx="2634025" cy="147784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2"/>
          </p:cNvCxnSpPr>
          <p:nvPr/>
        </p:nvCxnSpPr>
        <p:spPr>
          <a:xfrm flipV="1">
            <a:off x="2926986" y="2812796"/>
            <a:ext cx="2587574" cy="72816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>
            <a:off x="2956736" y="3540953"/>
            <a:ext cx="2634025" cy="1178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2"/>
          </p:cNvCxnSpPr>
          <p:nvPr/>
        </p:nvCxnSpPr>
        <p:spPr>
          <a:xfrm>
            <a:off x="2926986" y="3540953"/>
            <a:ext cx="2742585" cy="97310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9" idx="2"/>
          </p:cNvCxnSpPr>
          <p:nvPr/>
        </p:nvCxnSpPr>
        <p:spPr>
          <a:xfrm>
            <a:off x="2926986" y="3540953"/>
            <a:ext cx="2733189" cy="188457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2"/>
          </p:cNvCxnSpPr>
          <p:nvPr/>
        </p:nvCxnSpPr>
        <p:spPr>
          <a:xfrm>
            <a:off x="2926986" y="3540953"/>
            <a:ext cx="2802699" cy="265173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Up Arrow Callout 51"/>
          <p:cNvSpPr/>
          <p:nvPr/>
        </p:nvSpPr>
        <p:spPr>
          <a:xfrm>
            <a:off x="1868149" y="5019525"/>
            <a:ext cx="1219200" cy="575439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2" y="174769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5980" y="173892"/>
            <a:ext cx="1243859" cy="276226"/>
          </a:xfrm>
        </p:spPr>
        <p:txBody>
          <a:bodyPr/>
          <a:lstStyle/>
          <a:p>
            <a:fld id="{937A00F1-6BD7-4E36-99DB-737CE410D250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39636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428267"/>
            <a:ext cx="2367874" cy="2367874"/>
          </a:xfrm>
          <a:prstGeom prst="rect">
            <a:avLst/>
          </a:prstGeom>
        </p:spPr>
      </p:pic>
      <p:sp>
        <p:nvSpPr>
          <p:cNvPr id="30" name="Up Arrow Callout 29"/>
          <p:cNvSpPr/>
          <p:nvPr/>
        </p:nvSpPr>
        <p:spPr>
          <a:xfrm>
            <a:off x="9488149" y="4901909"/>
            <a:ext cx="1219200" cy="575439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5" idx="6"/>
          </p:cNvCxnSpPr>
          <p:nvPr/>
        </p:nvCxnSpPr>
        <p:spPr>
          <a:xfrm flipH="1" flipV="1">
            <a:off x="7213903" y="2063105"/>
            <a:ext cx="2438400" cy="124311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6"/>
          </p:cNvCxnSpPr>
          <p:nvPr/>
        </p:nvCxnSpPr>
        <p:spPr>
          <a:xfrm flipH="1" flipV="1">
            <a:off x="7260354" y="2812796"/>
            <a:ext cx="2391949" cy="49341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6"/>
          </p:cNvCxnSpPr>
          <p:nvPr/>
        </p:nvCxnSpPr>
        <p:spPr>
          <a:xfrm flipH="1">
            <a:off x="7213903" y="3306215"/>
            <a:ext cx="2438400" cy="120784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 (View)</a:t>
            </a:r>
            <a:endParaRPr lang="en-US" sz="4000" dirty="0"/>
          </a:p>
        </p:txBody>
      </p:sp>
      <p:sp>
        <p:nvSpPr>
          <p:cNvPr id="67" name="Oval 66"/>
          <p:cNvSpPr/>
          <p:nvPr/>
        </p:nvSpPr>
        <p:spPr>
          <a:xfrm>
            <a:off x="2015119" y="213725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875212" y="2133600"/>
            <a:ext cx="1913703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7" idx="6"/>
          </p:cNvCxnSpPr>
          <p:nvPr/>
        </p:nvCxnSpPr>
        <p:spPr>
          <a:xfrm flipV="1">
            <a:off x="2396119" y="2327753"/>
            <a:ext cx="550951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873119" y="20578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87419" y="21737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68" idx="3"/>
          </p:cNvCxnSpPr>
          <p:nvPr/>
        </p:nvCxnSpPr>
        <p:spPr>
          <a:xfrm>
            <a:off x="6788915" y="232775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52771" y="2518255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669414" y="3065052"/>
            <a:ext cx="1760898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49863" y="3426561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758358" y="3979458"/>
            <a:ext cx="1656474" cy="60594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Information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549862" y="4655699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4790771" y="5189099"/>
            <a:ext cx="1518184" cy="533400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498475" y="3622160"/>
            <a:ext cx="3167768" cy="1064993"/>
          </a:xfrm>
          <a:prstGeom prst="bentConnector3">
            <a:avLst>
              <a:gd name="adj1" fmla="val -20317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94288" y="2518255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798144" y="2679122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396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9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61" y="2166952"/>
            <a:ext cx="1012501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41512" y="2327751"/>
            <a:ext cx="805125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78111" y="1761246"/>
            <a:ext cx="4716" cy="3975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8111" y="1761246"/>
            <a:ext cx="5699808" cy="1496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5" idx="0"/>
          </p:cNvCxnSpPr>
          <p:nvPr/>
        </p:nvCxnSpPr>
        <p:spPr>
          <a:xfrm>
            <a:off x="9177919" y="1790822"/>
            <a:ext cx="0" cy="26698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B607E27F-09FD-4CD0-8F42-1371C474B8FD}" type="datetime1">
              <a:rPr lang="en-US" sz="1600" smtClean="0"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5713" y="645612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420</TotalTime>
  <Words>566</Words>
  <Application>Microsoft Office PowerPoint</Application>
  <PresentationFormat>Custom</PresentationFormat>
  <Paragraphs>222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</vt:lpstr>
      <vt:lpstr>Century Schoolbook</vt:lpstr>
      <vt:lpstr>Consolas</vt:lpstr>
      <vt:lpstr>Corbel</vt:lpstr>
      <vt:lpstr>Times New Roman</vt:lpstr>
      <vt:lpstr>Wingdings</vt:lpstr>
      <vt:lpstr>Chalkboard 16x9</vt:lpstr>
      <vt:lpstr>CSE 212 : OBJECT ORIENTED PROGRAMMING SESSIONAL   Presented to - Md. Muhtadir Rahman Lecturer Department of Computer Science and Engineering Port City International University.  Project Title:- Car Showroom Management System.   Prepared by  </vt:lpstr>
      <vt:lpstr>CONTENTS </vt:lpstr>
      <vt:lpstr>Problem Statement</vt:lpstr>
      <vt:lpstr>Problem Objectives</vt:lpstr>
      <vt:lpstr>Preliminary Solutions</vt:lpstr>
      <vt:lpstr>Project Scopes</vt:lpstr>
      <vt:lpstr>Project Stakeholders</vt:lpstr>
      <vt:lpstr>Use Case Diagram</vt:lpstr>
      <vt:lpstr>Activity Diagram (View)</vt:lpstr>
      <vt:lpstr>Activity Diagram(Add)</vt:lpstr>
      <vt:lpstr>Activity Diagram(Delete)</vt:lpstr>
      <vt:lpstr>Activity Diagram(Update)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Cost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Microsoft account</dc:creator>
  <cp:lastModifiedBy>Jadid</cp:lastModifiedBy>
  <cp:revision>45</cp:revision>
  <dcterms:created xsi:type="dcterms:W3CDTF">2021-11-28T12:29:26Z</dcterms:created>
  <dcterms:modified xsi:type="dcterms:W3CDTF">2021-11-30T14:52:39Z</dcterms:modified>
</cp:coreProperties>
</file>