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9" r:id="rId11"/>
    <p:sldId id="280" r:id="rId12"/>
    <p:sldId id="281" r:id="rId13"/>
    <p:sldId id="275" r:id="rId14"/>
    <p:sldId id="276" r:id="rId15"/>
    <p:sldId id="277" r:id="rId16"/>
    <p:sldId id="278" r:id="rId17"/>
    <p:sldId id="282" r:id="rId18"/>
    <p:sldId id="283" r:id="rId19"/>
    <p:sldId id="284" r:id="rId20"/>
    <p:sldId id="285" r:id="rId21"/>
    <p:sldId id="286" r:id="rId22"/>
    <p:sldId id="287" r:id="rId23"/>
    <p:sldId id="266" r:id="rId24"/>
    <p:sldId id="263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60" autoAdjust="0"/>
  </p:normalViewPr>
  <p:slideViewPr>
    <p:cSldViewPr>
      <p:cViewPr varScale="1">
        <p:scale>
          <a:sx n="66" d="100"/>
          <a:sy n="66" d="100"/>
        </p:scale>
        <p:origin x="672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4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1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4CFB-1E7F-463E-86DC-E8D2E949412B}" type="datetime1">
              <a:rPr lang="en-US" smtClean="0"/>
              <a:t>12/1/2021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2FD0-4FEA-470E-B71E-473D228B921B}" type="datetime1">
              <a:rPr lang="en-US" smtClean="0"/>
              <a:t>12/1/2021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57C6-EE04-4DD3-869B-293018AF7173}" type="datetime1">
              <a:rPr lang="en-US" smtClean="0"/>
              <a:t>12/1/2021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6B16-28A1-45FE-BD70-4EC849ACF69C}" type="datetime1">
              <a:rPr lang="en-US" smtClean="0"/>
              <a:t>12/1/2021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029F-0D96-4D9E-B2BB-FC68AF52975E}" type="datetime1">
              <a:rPr lang="en-US" smtClean="0"/>
              <a:t>12/1/2021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6E70-467B-4584-8A02-E2DDB0B12A95}" type="datetime1">
              <a:rPr lang="en-US" smtClean="0"/>
              <a:t>12/1/2021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AF21-2610-4673-9CDB-C64BB52083E4}" type="datetime1">
              <a:rPr lang="en-US" smtClean="0"/>
              <a:t>12/1/2021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6EBD-0276-425C-88C7-71C88FD32F74}" type="datetime1">
              <a:rPr lang="en-US" smtClean="0"/>
              <a:t>12/1/2021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E227-D58E-4B37-AC84-3CC77BB0582F}" type="datetime1">
              <a:rPr lang="en-US" smtClean="0"/>
              <a:t>12/1/2021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615A-62F7-4689-B382-41D2D4C100E4}" type="datetime1">
              <a:rPr lang="en-US" smtClean="0"/>
              <a:t>12/1/2021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CSE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495F-5452-4C01-99E2-FB5C9CC1F937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Presentation.pptx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152400"/>
            <a:ext cx="9144000" cy="4800600"/>
          </a:xfrm>
        </p:spPr>
        <p:txBody>
          <a:bodyPr/>
          <a:lstStyle/>
          <a:p>
            <a:pPr algn="ctr"/>
            <a:r>
              <a:rPr lang="en-US" sz="2400" b="1" dirty="0">
                <a:latin typeface="Century" panose="02040604050505020304" pitchFamily="18" charset="0"/>
                <a:cs typeface="Calibri" panose="020F0502020204030204" pitchFamily="34" charset="0"/>
              </a:rPr>
              <a:t>CSE 212 : OBJECT ORIENTED </a:t>
            </a:r>
            <a:r>
              <a:rPr lang="en-US" sz="2400" b="1" dirty="0" smtClean="0">
                <a:latin typeface="Century" panose="02040604050505020304" pitchFamily="18" charset="0"/>
                <a:cs typeface="Calibri" panose="020F0502020204030204" pitchFamily="34" charset="0"/>
              </a:rPr>
              <a:t>PROGRAMMING SESSIONAL</a:t>
            </a:r>
            <a:br>
              <a:rPr lang="en-US" sz="2400" b="1" dirty="0" smtClean="0">
                <a:latin typeface="Century" panose="02040604050505020304" pitchFamily="18" charset="0"/>
                <a:cs typeface="Calibri" panose="020F0502020204030204" pitchFamily="34" charset="0"/>
              </a:rPr>
            </a:br>
            <a:r>
              <a:rPr lang="en-US" sz="2400" b="1" dirty="0">
                <a:latin typeface="Century" panose="02040604050505020304" pitchFamily="18" charset="0"/>
                <a:cs typeface="Calibri" panose="020F0502020204030204" pitchFamily="34" charset="0"/>
              </a:rPr>
              <a:t/>
            </a:r>
            <a:br>
              <a:rPr lang="en-US" sz="2400" b="1" dirty="0">
                <a:latin typeface="Century" panose="02040604050505020304" pitchFamily="18" charset="0"/>
                <a:cs typeface="Calibri" panose="020F0502020204030204" pitchFamily="34" charset="0"/>
              </a:rPr>
            </a:br>
            <a:r>
              <a:rPr lang="en-US" sz="2400" b="1" dirty="0" smtClean="0">
                <a:latin typeface="Century" panose="020406040505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smtClean="0">
                <a:cs typeface="Calibri Light" panose="020F0302020204030204" pitchFamily="34" charset="0"/>
              </a:rPr>
              <a:t>Presented </a:t>
            </a:r>
            <a:r>
              <a:rPr lang="en-US" sz="2400" b="1" dirty="0">
                <a:cs typeface="Calibri Light" panose="020F0302020204030204" pitchFamily="34" charset="0"/>
              </a:rPr>
              <a:t>to </a:t>
            </a:r>
            <a:r>
              <a:rPr lang="en-US" sz="2400" b="1" dirty="0" smtClean="0">
                <a:cs typeface="Calibri Light" panose="020F0302020204030204" pitchFamily="34" charset="0"/>
              </a:rPr>
              <a:t>-</a:t>
            </a:r>
            <a:r>
              <a:rPr lang="en-US" sz="2400" b="1" dirty="0">
                <a:cs typeface="Calibri Light" panose="020F0302020204030204" pitchFamily="34" charset="0"/>
              </a:rPr>
              <a:t/>
            </a:r>
            <a:br>
              <a:rPr lang="en-US" sz="2400" b="1" dirty="0">
                <a:cs typeface="Calibri Light" panose="020F0302020204030204" pitchFamily="34" charset="0"/>
              </a:rPr>
            </a:br>
            <a:r>
              <a:rPr lang="en-US" sz="2400" dirty="0">
                <a:cs typeface="Calibri Light" panose="020F0302020204030204" pitchFamily="34" charset="0"/>
              </a:rPr>
              <a:t>Md. Muhtadir Rahman</a:t>
            </a:r>
            <a:br>
              <a:rPr lang="en-US" sz="2400" dirty="0">
                <a:cs typeface="Calibri Light" panose="020F0302020204030204" pitchFamily="34" charset="0"/>
              </a:rPr>
            </a:br>
            <a:r>
              <a:rPr lang="en-US" sz="2400" dirty="0" smtClean="0">
                <a:cs typeface="Calibri Light" panose="020F0302020204030204" pitchFamily="34" charset="0"/>
              </a:rPr>
              <a:t>Lecturer</a:t>
            </a:r>
            <a:r>
              <a:rPr lang="en-US" sz="2400" dirty="0">
                <a:cs typeface="Calibri Light" panose="020F0302020204030204" pitchFamily="34" charset="0"/>
              </a:rPr>
              <a:t/>
            </a:r>
            <a:br>
              <a:rPr lang="en-US" sz="2400" dirty="0">
                <a:cs typeface="Calibri Light" panose="020F0302020204030204" pitchFamily="34" charset="0"/>
              </a:rPr>
            </a:br>
            <a:r>
              <a:rPr lang="en-US" sz="2400" dirty="0">
                <a:cs typeface="Calibri Light" panose="020F0302020204030204" pitchFamily="34" charset="0"/>
              </a:rPr>
              <a:t>Department of Computer Science and Engineering</a:t>
            </a:r>
            <a:br>
              <a:rPr lang="en-US" sz="2400" dirty="0">
                <a:cs typeface="Calibri Light" panose="020F03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Port City International University.</a:t>
            </a:r>
            <a:r>
              <a:rPr lang="en-US" sz="2400" b="1" dirty="0">
                <a:latin typeface="Century" panose="02040604050505020304" pitchFamily="18" charset="0"/>
                <a:cs typeface="Calibri" panose="020F0502020204030204" pitchFamily="34" charset="0"/>
              </a:rPr>
              <a:t/>
            </a:r>
            <a:br>
              <a:rPr lang="en-US" sz="2400" b="1" dirty="0">
                <a:latin typeface="Century" panose="02040604050505020304" pitchFamily="18" charset="0"/>
                <a:cs typeface="Calibri" panose="020F0502020204030204" pitchFamily="34" charset="0"/>
              </a:rPr>
            </a:br>
            <a:r>
              <a:rPr lang="en-US" sz="2400" b="1" dirty="0">
                <a:latin typeface="Century" panose="02040604050505020304" pitchFamily="18" charset="0"/>
                <a:cs typeface="Calibri" panose="020F0502020204030204" pitchFamily="34" charset="0"/>
              </a:rPr>
              <a:t/>
            </a:r>
            <a:br>
              <a:rPr lang="en-US" sz="2400" b="1" dirty="0">
                <a:latin typeface="Century" panose="02040604050505020304" pitchFamily="18" charset="0"/>
                <a:cs typeface="Calibri" panose="020F0502020204030204" pitchFamily="34" charset="0"/>
              </a:rPr>
            </a:br>
            <a:r>
              <a:rPr lang="en-US" sz="2400" b="1" u="sng" dirty="0">
                <a:latin typeface="Century" panose="02040604050505020304" pitchFamily="18" charset="0"/>
                <a:cs typeface="Calibri" panose="020F0502020204030204" pitchFamily="34" charset="0"/>
              </a:rPr>
              <a:t>Project Title</a:t>
            </a:r>
            <a:r>
              <a:rPr lang="en-US" sz="2400" b="1" dirty="0">
                <a:latin typeface="Century" panose="02040604050505020304" pitchFamily="18" charset="0"/>
                <a:cs typeface="Calibri" panose="020F0502020204030204" pitchFamily="34" charset="0"/>
              </a:rPr>
              <a:t>:-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Car Showroom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Management System.</a:t>
            </a:r>
            <a:b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 smtClean="0">
                <a:latin typeface="Century" panose="02040604050505020304" pitchFamily="18" charset="0"/>
                <a:cs typeface="Calibri" panose="020F0502020204030204" pitchFamily="34" charset="0"/>
              </a:rPr>
              <a:t/>
            </a:r>
            <a:br>
              <a:rPr lang="en-US" sz="2400" b="1" dirty="0" smtClean="0">
                <a:latin typeface="Century" panose="02040604050505020304" pitchFamily="18" charset="0"/>
                <a:cs typeface="Calibri" panose="020F0502020204030204" pitchFamily="34" charset="0"/>
              </a:rPr>
            </a:br>
            <a:r>
              <a:rPr lang="en-US" sz="2400" dirty="0" smtClean="0">
                <a:latin typeface="Century Schoolbook" panose="02040604050505020304"/>
              </a:rPr>
              <a:t/>
            </a:r>
            <a:br>
              <a:rPr lang="en-US" sz="2400" dirty="0" smtClean="0">
                <a:latin typeface="Century Schoolbook" panose="02040604050505020304"/>
              </a:rPr>
            </a:br>
            <a:r>
              <a:rPr lang="en-US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Prepared </a:t>
            </a: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5512" y="4876800"/>
            <a:ext cx="5105400" cy="19050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Md. Tanvir Alam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CSE (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02106988).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Md. Atef Abrar Bhuyian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CSE (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02106990).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Md. Gulapur Rahman - CSE (02106987).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6" y="3810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</a:rPr>
              <a:t>Activity </a:t>
            </a:r>
            <a:r>
              <a:rPr lang="en-US" sz="4000" b="1" dirty="0" smtClean="0">
                <a:latin typeface="Century" panose="02040604050505020304" pitchFamily="18" charset="0"/>
              </a:rPr>
              <a:t>Diagram(Add)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2132012" y="18288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4"/>
          </p:cNvCxnSpPr>
          <p:nvPr/>
        </p:nvCxnSpPr>
        <p:spPr>
          <a:xfrm flipH="1">
            <a:off x="2313488" y="2209800"/>
            <a:ext cx="9024" cy="353988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196291" y="1900360"/>
            <a:ext cx="2682177" cy="388307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962672" y="1824567"/>
            <a:ext cx="609600" cy="61284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076972" y="194049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6878468" y="2094514"/>
            <a:ext cx="2027054" cy="1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56212" y="2297088"/>
            <a:ext cx="0" cy="5334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602506" y="2830488"/>
            <a:ext cx="1608854" cy="361509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69861" y="3185726"/>
            <a:ext cx="0" cy="5334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554886" y="3719126"/>
            <a:ext cx="1656474" cy="605945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</a:p>
          <a:p>
            <a:pPr algn="ctr"/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69861" y="4325071"/>
            <a:ext cx="13648" cy="62336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306968" y="6250556"/>
            <a:ext cx="1143000" cy="40158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518151" y="4948435"/>
            <a:ext cx="1693209" cy="918965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Add, View, Edit,</a:t>
            </a:r>
          </a:p>
          <a:p>
            <a:pPr algn="ctr"/>
            <a:r>
              <a:rPr lang="en-US" dirty="0"/>
              <a:t>Delete.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01467" y="6248400"/>
            <a:ext cx="1136788" cy="393778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270910" y="6248400"/>
            <a:ext cx="1066799" cy="393778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358911" y="4948435"/>
            <a:ext cx="909991" cy="317578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704012" y="2297088"/>
            <a:ext cx="0" cy="3943507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251302" y="5911981"/>
            <a:ext cx="4910" cy="302552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1" idx="3"/>
          </p:cNvCxnSpPr>
          <p:nvPr/>
        </p:nvCxnSpPr>
        <p:spPr>
          <a:xfrm flipH="1">
            <a:off x="4337709" y="6435427"/>
            <a:ext cx="352067" cy="9862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815818" y="5287624"/>
            <a:ext cx="8173" cy="93916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6" idx="1"/>
          </p:cNvCxnSpPr>
          <p:nvPr/>
        </p:nvCxnSpPr>
        <p:spPr>
          <a:xfrm>
            <a:off x="5868935" y="6445289"/>
            <a:ext cx="438033" cy="6059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2" idx="0"/>
          </p:cNvCxnSpPr>
          <p:nvPr/>
        </p:nvCxnSpPr>
        <p:spPr>
          <a:xfrm rot="5400000" flipH="1" flipV="1">
            <a:off x="2813774" y="3321624"/>
            <a:ext cx="2626944" cy="626679"/>
          </a:xfrm>
          <a:prstGeom prst="bentConnector3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252759" y="1824567"/>
            <a:ext cx="8226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Start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8962672" y="2438114"/>
            <a:ext cx="68159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End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18814" y="122420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10</a:t>
            </a:fld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681240" y="2563788"/>
            <a:ext cx="1282543" cy="361509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  <p:cxnSp>
        <p:nvCxnSpPr>
          <p:cNvPr id="26" name="Elbow Connector 25"/>
          <p:cNvCxnSpPr>
            <a:stCxn id="33" idx="3"/>
            <a:endCxn id="7" idx="1"/>
          </p:cNvCxnSpPr>
          <p:nvPr/>
        </p:nvCxnSpPr>
        <p:spPr>
          <a:xfrm flipV="1">
            <a:off x="2963783" y="2094514"/>
            <a:ext cx="1232508" cy="650029"/>
          </a:xfrm>
          <a:prstGeom prst="bentConnector3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741612" y="1660342"/>
            <a:ext cx="6880" cy="903447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733709" y="1660342"/>
            <a:ext cx="6533763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8" idx="0"/>
          </p:cNvCxnSpPr>
          <p:nvPr/>
        </p:nvCxnSpPr>
        <p:spPr>
          <a:xfrm>
            <a:off x="9267472" y="1660342"/>
            <a:ext cx="0" cy="16422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>
            <a:off x="8900" y="166672"/>
            <a:ext cx="1243859" cy="276226"/>
          </a:xfrm>
        </p:spPr>
        <p:txBody>
          <a:bodyPr/>
          <a:lstStyle/>
          <a:p>
            <a:fld id="{9B7EFD41-DCD8-4198-9254-61F54139F189}" type="datetime1">
              <a:rPr lang="en-US" sz="1600" smtClean="0"/>
              <a:t>12/1/2021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>
          <a:xfrm>
            <a:off x="108610" y="6448319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2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6" y="3810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</a:rPr>
              <a:t>Activity </a:t>
            </a:r>
            <a:r>
              <a:rPr lang="en-US" sz="4000" b="1" dirty="0" smtClean="0">
                <a:latin typeface="Century" panose="02040604050505020304" pitchFamily="18" charset="0"/>
              </a:rPr>
              <a:t>Diagram(Delete)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2506133" y="213824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88034" y="2519240"/>
            <a:ext cx="8599" cy="44068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570412" y="2209800"/>
            <a:ext cx="2682177" cy="388307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336793" y="2134007"/>
            <a:ext cx="609600" cy="61284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451093" y="224993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7252589" y="2403954"/>
            <a:ext cx="2027054" cy="1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2871" y="2134007"/>
            <a:ext cx="8226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Start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336793" y="2747554"/>
            <a:ext cx="68159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End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627228" y="2605986"/>
            <a:ext cx="3105" cy="490719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929007" y="3096705"/>
            <a:ext cx="1608854" cy="361509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643982" y="3495166"/>
            <a:ext cx="0" cy="5334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929007" y="4028567"/>
            <a:ext cx="1656474" cy="548074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455196" y="5186240"/>
            <a:ext cx="1042861" cy="471874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249333" y="4576641"/>
            <a:ext cx="394649" cy="609599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2"/>
          </p:cNvCxnSpPr>
          <p:nvPr/>
        </p:nvCxnSpPr>
        <p:spPr>
          <a:xfrm>
            <a:off x="5757244" y="4576641"/>
            <a:ext cx="534950" cy="609599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837526" y="5186240"/>
            <a:ext cx="1042861" cy="471874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38" name="Elbow Connector 37"/>
          <p:cNvCxnSpPr>
            <a:stCxn id="36" idx="3"/>
          </p:cNvCxnSpPr>
          <p:nvPr/>
        </p:nvCxnSpPr>
        <p:spPr>
          <a:xfrm flipV="1">
            <a:off x="6880387" y="2605986"/>
            <a:ext cx="193544" cy="2816191"/>
          </a:xfrm>
          <a:prstGeom prst="bentConnector2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259547" y="5952805"/>
            <a:ext cx="1066799" cy="393778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3347548" y="4652840"/>
            <a:ext cx="909991" cy="317578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804455" y="4992029"/>
            <a:ext cx="8173" cy="93916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6" idx="2"/>
            <a:endCxn id="41" idx="3"/>
          </p:cNvCxnSpPr>
          <p:nvPr/>
        </p:nvCxnSpPr>
        <p:spPr>
          <a:xfrm rot="5400000">
            <a:off x="4405697" y="5578764"/>
            <a:ext cx="491580" cy="650281"/>
          </a:xfrm>
          <a:prstGeom prst="bentConnector2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2" idx="0"/>
          </p:cNvCxnSpPr>
          <p:nvPr/>
        </p:nvCxnSpPr>
        <p:spPr>
          <a:xfrm rot="5400000" flipH="1" flipV="1">
            <a:off x="3263915" y="3158347"/>
            <a:ext cx="2033122" cy="955865"/>
          </a:xfrm>
          <a:prstGeom prst="bentConnector3">
            <a:avLst>
              <a:gd name="adj1" fmla="val 50000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18814" y="24288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11</a:t>
            </a:fld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114928" y="2959920"/>
            <a:ext cx="1232620" cy="361509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  <p:cxnSp>
        <p:nvCxnSpPr>
          <p:cNvPr id="20" name="Elbow Connector 19"/>
          <p:cNvCxnSpPr>
            <a:stCxn id="31" idx="3"/>
            <a:endCxn id="7" idx="1"/>
          </p:cNvCxnSpPr>
          <p:nvPr/>
        </p:nvCxnSpPr>
        <p:spPr>
          <a:xfrm flipV="1">
            <a:off x="3347548" y="2403954"/>
            <a:ext cx="1222864" cy="736721"/>
          </a:xfrm>
          <a:prstGeom prst="bentConnector3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259547" y="1799409"/>
            <a:ext cx="0" cy="1160511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259547" y="1787943"/>
            <a:ext cx="6382046" cy="40857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8" idx="0"/>
          </p:cNvCxnSpPr>
          <p:nvPr/>
        </p:nvCxnSpPr>
        <p:spPr>
          <a:xfrm>
            <a:off x="9641593" y="1787943"/>
            <a:ext cx="0" cy="34606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74612" y="127724"/>
            <a:ext cx="1243859" cy="276226"/>
          </a:xfrm>
        </p:spPr>
        <p:txBody>
          <a:bodyPr/>
          <a:lstStyle/>
          <a:p>
            <a:fld id="{5E65D98B-BB21-46D8-9B05-E84559AD1D8D}" type="datetime1">
              <a:rPr lang="en-US" sz="1600" smtClean="0"/>
              <a:t>12/1/2021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5971" y="6364275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4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3810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Century" panose="02040604050505020304" pitchFamily="18" charset="0"/>
              </a:rPr>
              <a:t>Activity </a:t>
            </a:r>
            <a:r>
              <a:rPr lang="en-US" sz="4000" b="1" smtClean="0">
                <a:latin typeface="Century" panose="02040604050505020304" pitchFamily="18" charset="0"/>
              </a:rPr>
              <a:t>Diagram(Update)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2378860" y="235622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66739" y="2546727"/>
            <a:ext cx="381000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653135" y="2362199"/>
            <a:ext cx="2682177" cy="388307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412993" y="2286407"/>
            <a:ext cx="609600" cy="61284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527293" y="240233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7335312" y="2556353"/>
            <a:ext cx="2020531" cy="2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3096" y="2334361"/>
            <a:ext cx="8226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Start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412993" y="2899954"/>
            <a:ext cx="68159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End</a:t>
            </a:r>
            <a:endParaRPr lang="en-US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5107251" y="3320571"/>
            <a:ext cx="1760898" cy="361509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258733" y="4252145"/>
            <a:ext cx="1371600" cy="561562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86331" y="4252145"/>
            <a:ext cx="1295400" cy="570029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1" idx="2"/>
            <a:endCxn id="22" idx="0"/>
          </p:cNvCxnSpPr>
          <p:nvPr/>
        </p:nvCxnSpPr>
        <p:spPr>
          <a:xfrm flipH="1">
            <a:off x="4944533" y="3682080"/>
            <a:ext cx="1043167" cy="57006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2"/>
            <a:endCxn id="23" idx="0"/>
          </p:cNvCxnSpPr>
          <p:nvPr/>
        </p:nvCxnSpPr>
        <p:spPr>
          <a:xfrm>
            <a:off x="5987700" y="3682080"/>
            <a:ext cx="946331" cy="57006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21" idx="0"/>
          </p:cNvCxnSpPr>
          <p:nvPr/>
        </p:nvCxnSpPr>
        <p:spPr>
          <a:xfrm flipH="1">
            <a:off x="5987700" y="2750506"/>
            <a:ext cx="6524" cy="57006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4411133" y="5349016"/>
            <a:ext cx="1066799" cy="393778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2692744" y="4215348"/>
            <a:ext cx="909991" cy="317578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2" idx="2"/>
            <a:endCxn id="33" idx="0"/>
          </p:cNvCxnSpPr>
          <p:nvPr/>
        </p:nvCxnSpPr>
        <p:spPr>
          <a:xfrm>
            <a:off x="4944533" y="4813707"/>
            <a:ext cx="0" cy="535309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3" idx="1"/>
            <a:endCxn id="34" idx="2"/>
          </p:cNvCxnSpPr>
          <p:nvPr/>
        </p:nvCxnSpPr>
        <p:spPr>
          <a:xfrm rot="10800000">
            <a:off x="3147741" y="4532927"/>
            <a:ext cx="1263393" cy="1012979"/>
          </a:xfrm>
          <a:prstGeom prst="bentConnector2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4" idx="0"/>
          </p:cNvCxnSpPr>
          <p:nvPr/>
        </p:nvCxnSpPr>
        <p:spPr>
          <a:xfrm flipH="1" flipV="1">
            <a:off x="3147739" y="3501325"/>
            <a:ext cx="1" cy="714023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47739" y="3501325"/>
            <a:ext cx="1711863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4868333" y="2783331"/>
            <a:ext cx="7234" cy="71799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3" idx="3"/>
          </p:cNvCxnSpPr>
          <p:nvPr/>
        </p:nvCxnSpPr>
        <p:spPr>
          <a:xfrm flipV="1">
            <a:off x="7581731" y="4532926"/>
            <a:ext cx="655998" cy="423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8237729" y="3501325"/>
            <a:ext cx="0" cy="1031601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7166780" y="3497091"/>
            <a:ext cx="1070949" cy="423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164494" y="2759093"/>
            <a:ext cx="2285" cy="737998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23639" y="24288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12</a:t>
            </a:fld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168948" y="2358837"/>
            <a:ext cx="1075099" cy="395029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476" y="2557636"/>
            <a:ext cx="381000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727665" y="1958829"/>
            <a:ext cx="0" cy="39807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2212" y="1944416"/>
            <a:ext cx="6001046" cy="14415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733258" y="1958829"/>
            <a:ext cx="0" cy="34606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0" y="114399"/>
            <a:ext cx="1243859" cy="276226"/>
          </a:xfrm>
        </p:spPr>
        <p:txBody>
          <a:bodyPr/>
          <a:lstStyle/>
          <a:p>
            <a:fld id="{ABD463FE-F5A6-4B10-9BEE-0C8B37F98F37}" type="datetime1">
              <a:rPr lang="en-US" sz="1600" smtClean="0"/>
              <a:t>12/1/2021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2646" y="6439395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7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3810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</a:rPr>
              <a:t>User Interface (UI</a:t>
            </a:r>
            <a:r>
              <a:rPr lang="en-US" sz="4000" b="1" dirty="0" smtClean="0">
                <a:latin typeface="Century" panose="02040604050505020304" pitchFamily="18" charset="0"/>
              </a:rPr>
              <a:t>)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1905000"/>
            <a:ext cx="4579620" cy="4290060"/>
          </a:xfrm>
          <a:prstGeom prst="rect">
            <a:avLst/>
          </a:prstGeom>
        </p:spPr>
      </p:pic>
      <p:sp>
        <p:nvSpPr>
          <p:cNvPr id="14" name="Left Arrow Callout 13"/>
          <p:cNvSpPr/>
          <p:nvPr/>
        </p:nvSpPr>
        <p:spPr>
          <a:xfrm>
            <a:off x="8685212" y="4038600"/>
            <a:ext cx="2057400" cy="468630"/>
          </a:xfrm>
          <a:prstGeom prst="leftArrow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66691" y="24288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133650"/>
            <a:ext cx="1243859" cy="276226"/>
          </a:xfrm>
        </p:spPr>
        <p:txBody>
          <a:bodyPr/>
          <a:lstStyle/>
          <a:p>
            <a:fld id="{FE526402-6631-46A7-9C2A-7928C4CD5D8C}" type="datetime1">
              <a:rPr lang="en-US" sz="1600" smtClean="0"/>
              <a:t>12/1/2021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0812" y="6422072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3810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</a:rPr>
              <a:t>User Interface (UI</a:t>
            </a:r>
            <a:r>
              <a:rPr lang="en-US" sz="4000" b="1" dirty="0" smtClean="0">
                <a:latin typeface="Century" panose="02040604050505020304" pitchFamily="18" charset="0"/>
              </a:rPr>
              <a:t>)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1905000"/>
            <a:ext cx="7429501" cy="4507231"/>
          </a:xfrm>
          <a:prstGeom prst="rect">
            <a:avLst/>
          </a:prstGeom>
        </p:spPr>
      </p:pic>
      <p:sp>
        <p:nvSpPr>
          <p:cNvPr id="11" name="Left Arrow Callout 10"/>
          <p:cNvSpPr/>
          <p:nvPr/>
        </p:nvSpPr>
        <p:spPr>
          <a:xfrm>
            <a:off x="9599612" y="4038600"/>
            <a:ext cx="2057400" cy="468630"/>
          </a:xfrm>
          <a:prstGeom prst="leftArrow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95010" y="24288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2903" y="154706"/>
            <a:ext cx="1243859" cy="276226"/>
          </a:xfrm>
        </p:spPr>
        <p:txBody>
          <a:bodyPr/>
          <a:lstStyle/>
          <a:p>
            <a:fld id="{FFCC5DC7-E46F-4ACC-BB42-FB90912B5AB3}" type="datetime1">
              <a:rPr lang="en-US" sz="1600" smtClean="0"/>
              <a:t>12/1/2021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7012" y="6412232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9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3810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</a:rPr>
              <a:t>User Interface (UI</a:t>
            </a:r>
            <a:r>
              <a:rPr lang="en-US" sz="4000" b="1" dirty="0" smtClean="0">
                <a:latin typeface="Century" panose="02040604050505020304" pitchFamily="18" charset="0"/>
              </a:rPr>
              <a:t>)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71" y="1905000"/>
            <a:ext cx="3078480" cy="4343400"/>
          </a:xfrm>
          <a:prstGeom prst="rect">
            <a:avLst/>
          </a:prstGeom>
        </p:spPr>
      </p:pic>
      <p:sp>
        <p:nvSpPr>
          <p:cNvPr id="11" name="Left Arrow Callout 10"/>
          <p:cNvSpPr/>
          <p:nvPr/>
        </p:nvSpPr>
        <p:spPr>
          <a:xfrm>
            <a:off x="8685212" y="4038600"/>
            <a:ext cx="2057400" cy="468630"/>
          </a:xfrm>
          <a:prstGeom prst="leftArrow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95010" y="24288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104774"/>
            <a:ext cx="1243859" cy="276226"/>
          </a:xfrm>
        </p:spPr>
        <p:txBody>
          <a:bodyPr/>
          <a:lstStyle/>
          <a:p>
            <a:fld id="{C23BA345-86CE-4BA5-9651-517FA0125952}" type="datetime1">
              <a:rPr lang="en-US" sz="1600" smtClean="0"/>
              <a:t>12/1/2021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7012" y="6436912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3810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</a:rPr>
              <a:t>User Interface (UI)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911695"/>
            <a:ext cx="4046220" cy="35128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3276600"/>
            <a:ext cx="2491740" cy="1135380"/>
          </a:xfrm>
          <a:prstGeom prst="rect">
            <a:avLst/>
          </a:prstGeom>
        </p:spPr>
      </p:pic>
      <p:sp>
        <p:nvSpPr>
          <p:cNvPr id="14" name="Up Arrow Callout 13"/>
          <p:cNvSpPr/>
          <p:nvPr/>
        </p:nvSpPr>
        <p:spPr>
          <a:xfrm>
            <a:off x="3164522" y="5715000"/>
            <a:ext cx="872490" cy="609600"/>
          </a:xfrm>
          <a:prstGeom prst="upArrow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5" name="Up Arrow Callout 14"/>
          <p:cNvSpPr/>
          <p:nvPr/>
        </p:nvSpPr>
        <p:spPr>
          <a:xfrm>
            <a:off x="8580437" y="5653544"/>
            <a:ext cx="872490" cy="609600"/>
          </a:xfrm>
          <a:prstGeom prst="upArrow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80325" y="24288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16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104774"/>
            <a:ext cx="1243859" cy="276226"/>
          </a:xfrm>
        </p:spPr>
        <p:txBody>
          <a:bodyPr/>
          <a:lstStyle/>
          <a:p>
            <a:fld id="{7E82DEFD-CA8E-4624-B7A0-5BAF05C16659}" type="datetime1">
              <a:rPr lang="en-US" sz="1600" smtClean="0"/>
              <a:t>12/1/2021</a:t>
            </a:fld>
            <a:endParaRPr lang="en-US" sz="1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0812" y="6364829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2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3810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</a:rPr>
              <a:t>User Interface (UI)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2133600"/>
            <a:ext cx="3909060" cy="3474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3429000"/>
            <a:ext cx="2491740" cy="1150620"/>
          </a:xfrm>
          <a:prstGeom prst="rect">
            <a:avLst/>
          </a:prstGeom>
        </p:spPr>
      </p:pic>
      <p:sp>
        <p:nvSpPr>
          <p:cNvPr id="7" name="Up Arrow Callout 6"/>
          <p:cNvSpPr/>
          <p:nvPr/>
        </p:nvSpPr>
        <p:spPr>
          <a:xfrm>
            <a:off x="3164522" y="5715000"/>
            <a:ext cx="948690" cy="609600"/>
          </a:xfrm>
          <a:prstGeom prst="upArrow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8" name="Up Arrow Callout 7"/>
          <p:cNvSpPr/>
          <p:nvPr/>
        </p:nvSpPr>
        <p:spPr>
          <a:xfrm>
            <a:off x="8761412" y="5608320"/>
            <a:ext cx="1066800" cy="609600"/>
          </a:xfrm>
          <a:prstGeom prst="upArrow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23639" y="24288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17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0" y="176312"/>
            <a:ext cx="1243859" cy="276226"/>
          </a:xfrm>
        </p:spPr>
        <p:txBody>
          <a:bodyPr/>
          <a:lstStyle/>
          <a:p>
            <a:fld id="{913A2325-743B-4305-B5BB-3F09A426CF2C}" type="datetime1">
              <a:rPr lang="en-US" sz="1600" smtClean="0"/>
              <a:t>12/1/2021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27012" y="6403206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6" y="3810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</a:rPr>
              <a:t>User Interface (UI)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3429000"/>
            <a:ext cx="248412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6" y="2057400"/>
            <a:ext cx="5384321" cy="3261360"/>
          </a:xfrm>
          <a:prstGeom prst="rect">
            <a:avLst/>
          </a:prstGeom>
        </p:spPr>
      </p:pic>
      <p:sp>
        <p:nvSpPr>
          <p:cNvPr id="7" name="Up Arrow Callout 6"/>
          <p:cNvSpPr/>
          <p:nvPr/>
        </p:nvSpPr>
        <p:spPr>
          <a:xfrm>
            <a:off x="3808412" y="5791200"/>
            <a:ext cx="872490" cy="609600"/>
          </a:xfrm>
          <a:prstGeom prst="upArrow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8" name="Up Arrow Callout 7"/>
          <p:cNvSpPr/>
          <p:nvPr/>
        </p:nvSpPr>
        <p:spPr>
          <a:xfrm>
            <a:off x="9218612" y="5791200"/>
            <a:ext cx="990600" cy="609600"/>
          </a:xfrm>
          <a:prstGeom prst="upArrow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22841" y="24288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18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641" y="104774"/>
            <a:ext cx="1243859" cy="276226"/>
          </a:xfrm>
        </p:spPr>
        <p:txBody>
          <a:bodyPr/>
          <a:lstStyle/>
          <a:p>
            <a:fld id="{265EF6B3-758E-4164-8CA2-0FB661F1FD67}" type="datetime1">
              <a:rPr lang="en-US" sz="1600" smtClean="0"/>
              <a:t>12/1/2021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50812" y="6400800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6" y="3810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</a:rPr>
              <a:t>User Interface (UI)</a:t>
            </a:r>
            <a:endParaRPr lang="en-US" sz="4000" dirty="0"/>
          </a:p>
        </p:txBody>
      </p:sp>
      <p:pic>
        <p:nvPicPr>
          <p:cNvPr id="1026" name="Picture 2" descr="https://cdn.discordapp.com/attachments/526792002478538783/914545430107414538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05" y="1828800"/>
            <a:ext cx="5831420" cy="461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eft Arrow Callout 7"/>
          <p:cNvSpPr/>
          <p:nvPr/>
        </p:nvSpPr>
        <p:spPr>
          <a:xfrm>
            <a:off x="9371012" y="4038600"/>
            <a:ext cx="2057400" cy="468630"/>
          </a:xfrm>
          <a:prstGeom prst="leftArrow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18814" y="24288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19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881" y="146572"/>
            <a:ext cx="1243859" cy="276226"/>
          </a:xfrm>
        </p:spPr>
        <p:txBody>
          <a:bodyPr/>
          <a:lstStyle/>
          <a:p>
            <a:fld id="{42CF1E35-0AF3-4C35-9CBB-281A89580E08}" type="datetime1">
              <a:rPr lang="en-US" sz="1600" smtClean="0"/>
              <a:t>12/1/2021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7012" y="6400800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7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674812" y="685800"/>
            <a:ext cx="9143998" cy="1020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</a:rPr>
              <a:t>CONTENTS</a:t>
            </a:r>
            <a:r>
              <a:rPr lang="en-US" b="1" u="sng" dirty="0">
                <a:latin typeface="Century" panose="02040604050505020304" pitchFamily="18" charset="0"/>
              </a:rPr>
              <a:t/>
            </a:r>
            <a:br>
              <a:rPr lang="en-US" b="1" u="sng" dirty="0">
                <a:latin typeface="Century" panose="02040604050505020304" pitchFamily="18" charset="0"/>
              </a:rPr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5257798" cy="426720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Problem Objectives.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Preliminary Solutions.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 Scopes -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Functional Requirements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 –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Functional Requirements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 Stakeholders.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66012" y="1913467"/>
            <a:ext cx="3733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 Case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Diagram.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Activity Diagram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User Interface (UI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Cost Analysis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 &amp; A.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627812" y="1981200"/>
            <a:ext cx="0" cy="411480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5012" y="152400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3200" smtClean="0"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135798"/>
            <a:ext cx="1243859" cy="276226"/>
          </a:xfrm>
        </p:spPr>
        <p:txBody>
          <a:bodyPr/>
          <a:lstStyle/>
          <a:p>
            <a:fld id="{EB477968-2E9C-4EE5-8480-BC6A99AC86A2}" type="datetime1">
              <a:rPr lang="en-US" sz="1600" smtClean="0"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7012" y="6370638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6" y="3810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</a:rPr>
              <a:t>User Interface (UI)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58" y="1752600"/>
            <a:ext cx="5667713" cy="4762500"/>
          </a:xfrm>
          <a:prstGeom prst="rect">
            <a:avLst/>
          </a:prstGeom>
        </p:spPr>
      </p:pic>
      <p:sp>
        <p:nvSpPr>
          <p:cNvPr id="6" name="Left Arrow Callout 5"/>
          <p:cNvSpPr/>
          <p:nvPr/>
        </p:nvSpPr>
        <p:spPr>
          <a:xfrm>
            <a:off x="9294812" y="4038600"/>
            <a:ext cx="2057400" cy="468630"/>
          </a:xfrm>
          <a:prstGeom prst="leftArrow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18814" y="24288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20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193558"/>
            <a:ext cx="1243859" cy="276226"/>
          </a:xfrm>
        </p:spPr>
        <p:txBody>
          <a:bodyPr/>
          <a:lstStyle/>
          <a:p>
            <a:fld id="{95A95B48-06AC-44AA-9511-9BE3B51115F2}" type="datetime1">
              <a:rPr lang="en-US" sz="1600" smtClean="0"/>
              <a:t>12/1/2021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2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6" y="3810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</a:rPr>
              <a:t>Cost Analysis</a:t>
            </a:r>
            <a:endParaRPr lang="en-US" sz="4000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147677"/>
              </p:ext>
            </p:extLst>
          </p:nvPr>
        </p:nvGraphicFramePr>
        <p:xfrm>
          <a:off x="2303466" y="2438400"/>
          <a:ext cx="7886697" cy="3428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7093">
                <a:tc>
                  <a:txBody>
                    <a:bodyPr/>
                    <a:lstStyle/>
                    <a:p>
                      <a:r>
                        <a:rPr lang="en-US" sz="2000" dirty="0"/>
                        <a:t>Serial</a:t>
                      </a:r>
                      <a:r>
                        <a:rPr lang="en-US" sz="2000" baseline="0" dirty="0"/>
                        <a:t> No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Amount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62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effectLst/>
                        </a:rPr>
                        <a:t>Application Software Development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70,000</a:t>
                      </a:r>
                      <a:r>
                        <a:rPr lang="as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৳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09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effectLst/>
                        </a:rPr>
                        <a:t>Personal PC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1,50,000</a:t>
                      </a:r>
                      <a:r>
                        <a:rPr lang="as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৳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09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effectLst/>
                        </a:rPr>
                        <a:t>Database server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25,000</a:t>
                      </a:r>
                      <a:r>
                        <a:rPr lang="as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৳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093"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Total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2,45,000</a:t>
                      </a:r>
                      <a:r>
                        <a:rPr lang="as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৳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18814" y="24288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21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105576"/>
            <a:ext cx="1243859" cy="276226"/>
          </a:xfrm>
        </p:spPr>
        <p:txBody>
          <a:bodyPr/>
          <a:lstStyle/>
          <a:p>
            <a:fld id="{2E40B0AC-C1A3-4CB3-856A-CFD6A628AB67}" type="datetime1">
              <a:rPr lang="en-US" sz="1600" smtClean="0"/>
              <a:t>12/1/2021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50812" y="6400800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6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612" y="6400801"/>
            <a:ext cx="6324599" cy="276226"/>
          </a:xfrm>
        </p:spPr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152400"/>
            <a:ext cx="1243859" cy="276226"/>
          </a:xfrm>
        </p:spPr>
        <p:txBody>
          <a:bodyPr/>
          <a:lstStyle/>
          <a:p>
            <a:fld id="{76F6029F-0D96-4D9E-B2BB-FC68AF52975E}" type="datetime1">
              <a:rPr lang="en-US" sz="1600" smtClean="0"/>
              <a:t>12/1/2021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95012" y="152400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22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3860" y="1295400"/>
            <a:ext cx="9422552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“Car showroom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management system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” github repo link: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pres?slideindex=1&amp;slidetitle="/>
              </a:rPr>
              <a:t>https://github.com/Tanvir-Alam-Jadid/Car-Showroom-Inventory-Management.git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09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132012" y="3352800"/>
            <a:ext cx="495300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800" dirty="0" smtClean="0">
                <a:solidFill>
                  <a:schemeClr val="accent1"/>
                </a:solidFill>
              </a:rPr>
              <a:t>Thank You</a:t>
            </a:r>
            <a:endParaRPr lang="en-US" sz="88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742612" y="228600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23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41" y="228600"/>
            <a:ext cx="1243859" cy="276226"/>
          </a:xfrm>
        </p:spPr>
        <p:txBody>
          <a:bodyPr/>
          <a:lstStyle/>
          <a:p>
            <a:fld id="{F38DA746-00F1-4888-8D32-1ABD945EA9B8}" type="datetime1">
              <a:rPr lang="en-US" sz="1600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012" y="6400800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246812" y="3352800"/>
            <a:ext cx="2892267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 &amp; A</a:t>
            </a:r>
            <a:endParaRPr lang="en-US" sz="8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18812" y="228600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24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218976"/>
            <a:ext cx="1243859" cy="276226"/>
          </a:xfrm>
        </p:spPr>
        <p:txBody>
          <a:bodyPr/>
          <a:lstStyle/>
          <a:p>
            <a:fld id="{2614EEB8-F509-4595-8FBB-17B3D605EF76}" type="datetime1">
              <a:rPr lang="en-US" sz="1600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012" y="6400800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381000"/>
            <a:ext cx="9143998" cy="8683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</a:rPr>
              <a:t>Problem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8612" y="2209800"/>
            <a:ext cx="9677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 a big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car showroom,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there is a lot of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cars. 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Due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to large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quantity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it is not possible to determine how many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cars available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showroom.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Also,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price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those cars are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more hard to keep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track of. 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5010" y="152400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8892" y="104775"/>
            <a:ext cx="1243859" cy="276226"/>
          </a:xfrm>
        </p:spPr>
        <p:txBody>
          <a:bodyPr/>
          <a:lstStyle/>
          <a:p>
            <a:fld id="{C493FBF0-7BA9-4443-9C1A-CB62166C5241}" type="datetime1">
              <a:rPr lang="en-US" sz="1600" smtClean="0"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7012" y="6400800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12" y="3048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  <a:cs typeface="Calibri" panose="020F0502020204030204" pitchFamily="34" charset="0"/>
              </a:rPr>
              <a:t>Problem Objectives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2412" y="1981200"/>
            <a:ext cx="9524998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main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purpose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of “Car Showroom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Management System”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project is to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store every available car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information in the database.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It will provide the information of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available cars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showroom.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project is totally built at administrative end and thus only the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administrator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is guaranteed the access.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purpose of this project is to reduce the manual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18812" y="16668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048" y="128187"/>
            <a:ext cx="1243859" cy="276226"/>
          </a:xfrm>
        </p:spPr>
        <p:txBody>
          <a:bodyPr/>
          <a:lstStyle/>
          <a:p>
            <a:fld id="{EB6E3524-9A3E-428C-8EF3-53B2D7EEE463}" type="datetime1">
              <a:rPr lang="en-US" sz="1600" smtClean="0"/>
              <a:t>12/1/2021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0812" y="6477000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6" y="3048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Century" panose="02040604050505020304" pitchFamily="18" charset="0"/>
                <a:cs typeface="Calibri" panose="020F0502020204030204" pitchFamily="34" charset="0"/>
              </a:rPr>
              <a:t>Preliminary Solutions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444625" y="2209800"/>
            <a:ext cx="10744200" cy="380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information of the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available cars will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be stored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the system.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Problems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will be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solved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system.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Because through this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will know how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many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cars we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have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available in our showroom.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18814" y="16668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5</a:t>
            </a:fld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166687"/>
            <a:ext cx="1243859" cy="276226"/>
          </a:xfrm>
        </p:spPr>
        <p:txBody>
          <a:bodyPr/>
          <a:lstStyle/>
          <a:p>
            <a:fld id="{A2842B0F-D1E3-4EC6-818C-959B6ED6EB5B}" type="datetime1">
              <a:rPr lang="en-US" sz="1600" smtClean="0"/>
              <a:t>12/1/2021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0812" y="6400800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3048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  <a:cs typeface="Calibri" panose="020F0502020204030204" pitchFamily="34" charset="0"/>
              </a:rPr>
              <a:t>Project </a:t>
            </a:r>
            <a:r>
              <a:rPr lang="en-US" sz="4000" b="1" dirty="0" smtClean="0">
                <a:latin typeface="Century" panose="02040604050505020304" pitchFamily="18" charset="0"/>
                <a:cs typeface="Calibri" panose="020F0502020204030204" pitchFamily="34" charset="0"/>
              </a:rPr>
              <a:t>Scopes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598612" y="1828800"/>
            <a:ext cx="9752029" cy="553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Functional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Requirements –</a:t>
            </a:r>
          </a:p>
          <a:p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Login system for authority.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Dashboard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 the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Insert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nformation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save.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Update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delete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information’s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 Requirements-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 will run on PC.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Car information can be found easily.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mported and exported products can be calculated effortlessly.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18810" y="16668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486" y="166687"/>
            <a:ext cx="1243859" cy="276226"/>
          </a:xfrm>
        </p:spPr>
        <p:txBody>
          <a:bodyPr/>
          <a:lstStyle/>
          <a:p>
            <a:fld id="{2B2808FC-BCAE-4DC4-AC4D-28359CE1A509}" type="datetime1">
              <a:rPr lang="en-US" sz="1600" smtClean="0"/>
              <a:t>12/1/2021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0027" y="6477000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4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6" y="3048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</a:rPr>
              <a:t>Project </a:t>
            </a:r>
            <a:r>
              <a:rPr lang="en-US" sz="4000" b="1" dirty="0" smtClean="0">
                <a:latin typeface="Century" panose="02040604050505020304" pitchFamily="18" charset="0"/>
              </a:rPr>
              <a:t>Stakeholders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674816" y="1776609"/>
            <a:ext cx="9387698" cy="5081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Authority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Authority:- Authority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can access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the functions in the system.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Example: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View.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Edit &amp; Update.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Save.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18814" y="16668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19234" y="166687"/>
            <a:ext cx="1243859" cy="276226"/>
          </a:xfrm>
        </p:spPr>
        <p:txBody>
          <a:bodyPr/>
          <a:lstStyle/>
          <a:p>
            <a:fld id="{E2AEC048-C6D3-447F-AB21-97F23DB82B30}" type="datetime1">
              <a:rPr lang="en-US" sz="1600" smtClean="0"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7012" y="6359759"/>
            <a:ext cx="6324599" cy="276226"/>
          </a:xfrm>
        </p:spPr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5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412" y="3810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</a:rPr>
              <a:t>Use Case </a:t>
            </a:r>
            <a:r>
              <a:rPr lang="en-US" sz="4000" b="1" dirty="0" smtClean="0">
                <a:latin typeface="Century" panose="02040604050505020304" pitchFamily="18" charset="0"/>
              </a:rPr>
              <a:t>Diagram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5180012" y="1602547"/>
            <a:ext cx="2414891" cy="510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61011" y="1793568"/>
            <a:ext cx="1652892" cy="539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514560" y="2555568"/>
            <a:ext cx="1745794" cy="514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90761" y="3393768"/>
            <a:ext cx="1669593" cy="529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669571" y="4231968"/>
            <a:ext cx="1544332" cy="564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iew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660175" y="5146368"/>
            <a:ext cx="1530763" cy="558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729685" y="5908368"/>
            <a:ext cx="1468132" cy="568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2534035"/>
            <a:ext cx="2367874" cy="2367874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endCxn id="15" idx="2"/>
          </p:cNvCxnSpPr>
          <p:nvPr/>
        </p:nvCxnSpPr>
        <p:spPr>
          <a:xfrm flipV="1">
            <a:off x="2926986" y="2063105"/>
            <a:ext cx="2634025" cy="1477849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6" idx="2"/>
          </p:cNvCxnSpPr>
          <p:nvPr/>
        </p:nvCxnSpPr>
        <p:spPr>
          <a:xfrm flipV="1">
            <a:off x="2926986" y="2812796"/>
            <a:ext cx="2587574" cy="72816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7" idx="2"/>
          </p:cNvCxnSpPr>
          <p:nvPr/>
        </p:nvCxnSpPr>
        <p:spPr>
          <a:xfrm>
            <a:off x="2956736" y="3540953"/>
            <a:ext cx="2634025" cy="11780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8" idx="2"/>
          </p:cNvCxnSpPr>
          <p:nvPr/>
        </p:nvCxnSpPr>
        <p:spPr>
          <a:xfrm>
            <a:off x="2926986" y="3540953"/>
            <a:ext cx="2742585" cy="973102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9" idx="2"/>
          </p:cNvCxnSpPr>
          <p:nvPr/>
        </p:nvCxnSpPr>
        <p:spPr>
          <a:xfrm>
            <a:off x="2926986" y="3540953"/>
            <a:ext cx="2733189" cy="1884575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0" idx="2"/>
          </p:cNvCxnSpPr>
          <p:nvPr/>
        </p:nvCxnSpPr>
        <p:spPr>
          <a:xfrm>
            <a:off x="2926986" y="3540953"/>
            <a:ext cx="2802699" cy="2651731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Up Arrow Callout 51"/>
          <p:cNvSpPr/>
          <p:nvPr/>
        </p:nvSpPr>
        <p:spPr>
          <a:xfrm>
            <a:off x="1868149" y="5019525"/>
            <a:ext cx="1219200" cy="575439"/>
          </a:xfrm>
          <a:prstGeom prst="upArrow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18812" y="174769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8</a:t>
            </a:fld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5980" y="173892"/>
            <a:ext cx="1243859" cy="276226"/>
          </a:xfrm>
        </p:spPr>
        <p:txBody>
          <a:bodyPr/>
          <a:lstStyle/>
          <a:p>
            <a:fld id="{937A00F1-6BD7-4E36-99DB-737CE410D250}" type="datetime1">
              <a:rPr lang="en-US" sz="1600" smtClean="0"/>
              <a:t>12/1/2021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0812" y="6396365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12" y="2428267"/>
            <a:ext cx="2367874" cy="2367874"/>
          </a:xfrm>
          <a:prstGeom prst="rect">
            <a:avLst/>
          </a:prstGeom>
        </p:spPr>
      </p:pic>
      <p:sp>
        <p:nvSpPr>
          <p:cNvPr id="30" name="Up Arrow Callout 29"/>
          <p:cNvSpPr/>
          <p:nvPr/>
        </p:nvSpPr>
        <p:spPr>
          <a:xfrm>
            <a:off x="9488149" y="4901909"/>
            <a:ext cx="1219200" cy="575439"/>
          </a:xfrm>
          <a:prstGeom prst="upArrow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15" idx="6"/>
          </p:cNvCxnSpPr>
          <p:nvPr/>
        </p:nvCxnSpPr>
        <p:spPr>
          <a:xfrm flipH="1" flipV="1">
            <a:off x="7213903" y="2063105"/>
            <a:ext cx="2438400" cy="124311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6" idx="6"/>
          </p:cNvCxnSpPr>
          <p:nvPr/>
        </p:nvCxnSpPr>
        <p:spPr>
          <a:xfrm flipH="1" flipV="1">
            <a:off x="7260354" y="2812796"/>
            <a:ext cx="2391949" cy="493419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8" idx="6"/>
          </p:cNvCxnSpPr>
          <p:nvPr/>
        </p:nvCxnSpPr>
        <p:spPr>
          <a:xfrm flipH="1">
            <a:off x="7213903" y="3306215"/>
            <a:ext cx="2438400" cy="120784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64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3810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anose="02040604050505020304" pitchFamily="18" charset="0"/>
              </a:rPr>
              <a:t>Activity </a:t>
            </a:r>
            <a:r>
              <a:rPr lang="en-US" sz="4000" b="1" dirty="0" smtClean="0">
                <a:latin typeface="Century" panose="02040604050505020304" pitchFamily="18" charset="0"/>
              </a:rPr>
              <a:t>Diagram (View)</a:t>
            </a:r>
            <a:endParaRPr lang="en-US" sz="4000" dirty="0"/>
          </a:p>
        </p:txBody>
      </p:sp>
      <p:sp>
        <p:nvSpPr>
          <p:cNvPr id="67" name="Oval 66"/>
          <p:cNvSpPr/>
          <p:nvPr/>
        </p:nvSpPr>
        <p:spPr>
          <a:xfrm>
            <a:off x="2015119" y="2137255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4875212" y="2133600"/>
            <a:ext cx="1913703" cy="388307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67" idx="6"/>
          </p:cNvCxnSpPr>
          <p:nvPr/>
        </p:nvCxnSpPr>
        <p:spPr>
          <a:xfrm flipV="1">
            <a:off x="2396119" y="2327753"/>
            <a:ext cx="550951" cy="2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8873119" y="2057807"/>
            <a:ext cx="609600" cy="61284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987419" y="217373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>
            <a:stCxn id="68" idx="3"/>
          </p:cNvCxnSpPr>
          <p:nvPr/>
        </p:nvCxnSpPr>
        <p:spPr>
          <a:xfrm>
            <a:off x="6788915" y="2327754"/>
            <a:ext cx="2027054" cy="1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552771" y="2518255"/>
            <a:ext cx="0" cy="5334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669414" y="3065052"/>
            <a:ext cx="1760898" cy="361509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49863" y="3426561"/>
            <a:ext cx="0" cy="5334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4758358" y="3979458"/>
            <a:ext cx="1656474" cy="605945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 Information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5549862" y="4655699"/>
            <a:ext cx="0" cy="5334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4790771" y="5189099"/>
            <a:ext cx="1518184" cy="533400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cxnSp>
        <p:nvCxnSpPr>
          <p:cNvPr id="107" name="Elbow Connector 106"/>
          <p:cNvCxnSpPr/>
          <p:nvPr/>
        </p:nvCxnSpPr>
        <p:spPr>
          <a:xfrm rot="5400000" flipH="1" flipV="1">
            <a:off x="4498475" y="3622160"/>
            <a:ext cx="3167768" cy="1064993"/>
          </a:xfrm>
          <a:prstGeom prst="bentConnector3">
            <a:avLst>
              <a:gd name="adj1" fmla="val -20317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794288" y="2518255"/>
            <a:ext cx="8226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Start</a:t>
            </a:r>
            <a:endParaRPr lang="en-US" sz="2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8798144" y="2679122"/>
            <a:ext cx="68159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End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93961" y="24288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z="2800" smtClean="0"/>
              <a:t>9</a:t>
            </a:fld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971861" y="2166952"/>
            <a:ext cx="1012501" cy="361509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041512" y="2327751"/>
            <a:ext cx="805125" cy="2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478111" y="1761246"/>
            <a:ext cx="4716" cy="39752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78111" y="1761246"/>
            <a:ext cx="5699808" cy="14961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5" idx="0"/>
          </p:cNvCxnSpPr>
          <p:nvPr/>
        </p:nvCxnSpPr>
        <p:spPr>
          <a:xfrm>
            <a:off x="9177919" y="1790822"/>
            <a:ext cx="0" cy="26698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104774"/>
            <a:ext cx="1243859" cy="276226"/>
          </a:xfrm>
        </p:spPr>
        <p:txBody>
          <a:bodyPr/>
          <a:lstStyle/>
          <a:p>
            <a:fld id="{B607E27F-09FD-4CD0-8F42-1371C474B8FD}" type="datetime1">
              <a:rPr lang="en-US" sz="1600" smtClean="0"/>
              <a:t>12/1/2021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05713" y="6456129"/>
            <a:ext cx="6324599" cy="276226"/>
          </a:xfrm>
        </p:spPr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9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423</TotalTime>
  <Words>584</Words>
  <Application>Microsoft Office PowerPoint</Application>
  <PresentationFormat>Custom</PresentationFormat>
  <Paragraphs>226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Calibri Light</vt:lpstr>
      <vt:lpstr>Century</vt:lpstr>
      <vt:lpstr>Century Schoolbook</vt:lpstr>
      <vt:lpstr>Consolas</vt:lpstr>
      <vt:lpstr>Corbel</vt:lpstr>
      <vt:lpstr>Times New Roman</vt:lpstr>
      <vt:lpstr>Vrinda</vt:lpstr>
      <vt:lpstr>Wingdings</vt:lpstr>
      <vt:lpstr>Chalkboard 16x9</vt:lpstr>
      <vt:lpstr>CSE 212 : OBJECT ORIENTED PROGRAMMING SESSIONAL   Presented to - Md. Muhtadir Rahman Lecturer Department of Computer Science and Engineering Port City International University.  Project Title:- Car Showroom Management System.   Prepared by  </vt:lpstr>
      <vt:lpstr>CONTENTS </vt:lpstr>
      <vt:lpstr>Problem Statement</vt:lpstr>
      <vt:lpstr>Problem Objectives</vt:lpstr>
      <vt:lpstr>Preliminary Solutions</vt:lpstr>
      <vt:lpstr>Project Scopes</vt:lpstr>
      <vt:lpstr>Project Stakeholders</vt:lpstr>
      <vt:lpstr>Use Case Diagram</vt:lpstr>
      <vt:lpstr>Activity Diagram (View)</vt:lpstr>
      <vt:lpstr>Activity Diagram(Add)</vt:lpstr>
      <vt:lpstr>Activity Diagram(Delete)</vt:lpstr>
      <vt:lpstr>Activity Diagram(Update)</vt:lpstr>
      <vt:lpstr>User Interface (UI)</vt:lpstr>
      <vt:lpstr>User Interface (UI)</vt:lpstr>
      <vt:lpstr>User Interface (UI)</vt:lpstr>
      <vt:lpstr>User Interface (UI)</vt:lpstr>
      <vt:lpstr>User Interface (UI)</vt:lpstr>
      <vt:lpstr>User Interface (UI)</vt:lpstr>
      <vt:lpstr>User Interface (UI)</vt:lpstr>
      <vt:lpstr>User Interface (UI)</vt:lpstr>
      <vt:lpstr>Cost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Microsoft account</dc:creator>
  <cp:lastModifiedBy>Jadid</cp:lastModifiedBy>
  <cp:revision>46</cp:revision>
  <dcterms:created xsi:type="dcterms:W3CDTF">2021-11-28T12:29:26Z</dcterms:created>
  <dcterms:modified xsi:type="dcterms:W3CDTF">2021-12-01T15:35:20Z</dcterms:modified>
</cp:coreProperties>
</file>