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94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5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86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8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2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8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16D5-3E48-47FA-B287-40D69C5922E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8D2D2E-F4BD-4D20-B567-00F3CCBB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31" y="207087"/>
            <a:ext cx="6879771" cy="17292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6073" y="40297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/>
              <a:t>Presented To:</a:t>
            </a:r>
          </a:p>
          <a:p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SURIANI BT. SULAIMAN</a:t>
            </a:r>
          </a:p>
          <a:p>
            <a:endParaRPr lang="en-US" dirty="0" smtClean="0"/>
          </a:p>
          <a:p>
            <a:r>
              <a:rPr lang="en-US" dirty="0" smtClean="0"/>
              <a:t>Section: 02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7345" y="40297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/>
              <a:t>Prepared By:</a:t>
            </a:r>
          </a:p>
          <a:p>
            <a:endParaRPr lang="en-US" u="sng" dirty="0" smtClean="0"/>
          </a:p>
          <a:p>
            <a:r>
              <a:rPr lang="en-US" dirty="0" smtClean="0"/>
              <a:t>Team N-N  </a:t>
            </a:r>
          </a:p>
          <a:p>
            <a:r>
              <a:rPr lang="en-US" dirty="0" smtClean="0"/>
              <a:t>1. </a:t>
            </a:r>
            <a:r>
              <a:rPr lang="en-MY" cap="all" dirty="0" err="1"/>
              <a:t>Zannat</a:t>
            </a:r>
            <a:r>
              <a:rPr lang="en-MY" cap="all" dirty="0"/>
              <a:t> </a:t>
            </a:r>
            <a:r>
              <a:rPr lang="en-MY" cap="all" dirty="0" err="1"/>
              <a:t>Nahreen</a:t>
            </a:r>
            <a:r>
              <a:rPr lang="en-MY" cap="all"/>
              <a:t> - 1632738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cap="all" dirty="0"/>
              <a:t>NOWSHIN NADIA - 1714160</a:t>
            </a:r>
            <a:r>
              <a:rPr lang="en-US" b="1" dirty="0"/>
              <a:t> 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Hasan MD. </a:t>
            </a:r>
            <a:r>
              <a:rPr lang="en-US" dirty="0" err="1" smtClean="0"/>
              <a:t>Tanvir</a:t>
            </a:r>
            <a:r>
              <a:rPr lang="en-US" dirty="0" smtClean="0"/>
              <a:t> – 1716763</a:t>
            </a:r>
          </a:p>
          <a:p>
            <a:r>
              <a:rPr lang="en-US" dirty="0" smtClean="0"/>
              <a:t>4. Jaki </a:t>
            </a:r>
            <a:r>
              <a:rPr lang="en-US" dirty="0" err="1" smtClean="0"/>
              <a:t>Fayek</a:t>
            </a:r>
            <a:r>
              <a:rPr lang="en-US" dirty="0" smtClean="0"/>
              <a:t> </a:t>
            </a:r>
            <a:r>
              <a:rPr lang="en-US" dirty="0" err="1" smtClean="0"/>
              <a:t>Alvi</a:t>
            </a:r>
            <a:r>
              <a:rPr lang="en-US" dirty="0" smtClean="0"/>
              <a:t> Rahman – 1721485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700148" y="1957412"/>
            <a:ext cx="7766936" cy="1646302"/>
          </a:xfrm>
        </p:spPr>
        <p:txBody>
          <a:bodyPr/>
          <a:lstStyle/>
          <a:p>
            <a:pPr algn="ctr"/>
            <a:r>
              <a:rPr lang="en-US" sz="3200" b="1" u="sng" dirty="0" smtClean="0"/>
              <a:t>Automatic Vending Machine For Instant Mini Pizza</a:t>
            </a:r>
            <a:br>
              <a:rPr lang="en-US" sz="3200" b="1" u="sng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CSC-1100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Our program lets user to order instant mini pizza for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Input has to go through some tests to make sure it’s </a:t>
            </a:r>
            <a:r>
              <a:rPr lang="en-US" dirty="0" smtClean="0">
                <a:solidFill>
                  <a:srgbClr val="FF0000"/>
                </a:solidFill>
              </a:rPr>
              <a:t>Valid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programs save and show previous purchase using a file named “</a:t>
            </a:r>
            <a:r>
              <a:rPr lang="en-US" dirty="0" smtClean="0">
                <a:solidFill>
                  <a:srgbClr val="00B0F0"/>
                </a:solidFill>
              </a:rPr>
              <a:t>Sales.dat</a:t>
            </a:r>
            <a:r>
              <a:rPr lang="en-US" dirty="0" smtClean="0"/>
              <a:t>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You can check remaining item’s amounts, price, purchase history through the file.(Allowed to the managers only)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Managers can check the amount and refill the items using “</a:t>
            </a:r>
            <a:r>
              <a:rPr lang="en-US" dirty="0" smtClean="0">
                <a:solidFill>
                  <a:srgbClr val="00B0F0"/>
                </a:solidFill>
              </a:rPr>
              <a:t>PizzaCapacity.dat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00B0F0"/>
                </a:solidFill>
              </a:rPr>
              <a:t>ToppingsCapacity.dat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00B0F0"/>
                </a:solidFill>
              </a:rPr>
              <a:t>SauceCapacity.dat</a:t>
            </a:r>
            <a:r>
              <a:rPr lang="en-US" dirty="0" smtClean="0"/>
              <a:t>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Customers can insert money to buy pizza. Otherwise the program </a:t>
            </a:r>
            <a:r>
              <a:rPr lang="en-US" dirty="0"/>
              <a:t>will show “</a:t>
            </a:r>
            <a:r>
              <a:rPr lang="en-US" dirty="0">
                <a:solidFill>
                  <a:srgbClr val="FF0000"/>
                </a:solidFill>
              </a:rPr>
              <a:t>There is not enough </a:t>
            </a:r>
            <a:r>
              <a:rPr lang="en-US" dirty="0" smtClean="0">
                <a:solidFill>
                  <a:srgbClr val="FF0000"/>
                </a:solidFill>
              </a:rPr>
              <a:t>money</a:t>
            </a:r>
            <a:r>
              <a:rPr lang="en-US" dirty="0" smtClean="0"/>
              <a:t>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Topics We Have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453793" cy="388077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Input &amp; Output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/>
              <a:t>Select &amp; Repetition</a:t>
            </a:r>
            <a:endParaRPr lang="en-US" sz="2600" dirty="0"/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 Functions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Arrays[1D]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Files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/>
              <a:t>Pointers</a:t>
            </a:r>
            <a:endParaRPr lang="en-US" sz="2600" dirty="0"/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External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50" y="1579418"/>
            <a:ext cx="7345266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8934" y="158289"/>
            <a:ext cx="8596668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Main Menu Screens: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6930" y="1649187"/>
            <a:ext cx="5176838" cy="1384300"/>
          </a:xfrm>
        </p:spPr>
        <p:txBody>
          <a:bodyPr/>
          <a:lstStyle/>
          <a:p>
            <a:r>
              <a:rPr lang="en-US" dirty="0" smtClean="0"/>
              <a:t>Dealing With Two Parts In This Program</a:t>
            </a:r>
          </a:p>
          <a:p>
            <a:pPr lvl="1"/>
            <a:r>
              <a:rPr lang="en-US" dirty="0" smtClean="0"/>
              <a:t>A) Customer</a:t>
            </a:r>
          </a:p>
          <a:p>
            <a:pPr lvl="1"/>
            <a:r>
              <a:rPr lang="en-US" dirty="0" smtClean="0"/>
              <a:t>B) Manager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5734" y="4570552"/>
            <a:ext cx="5178034" cy="1384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Customer Menu Has -</a:t>
            </a:r>
          </a:p>
          <a:p>
            <a:pPr lvl="1"/>
            <a:r>
              <a:rPr lang="en-US" dirty="0" smtClean="0"/>
              <a:t>A) Order Pizza</a:t>
            </a:r>
          </a:p>
          <a:p>
            <a:pPr lvl="1"/>
            <a:r>
              <a:rPr lang="en-US" dirty="0" smtClean="0"/>
              <a:t>B) Insert Money</a:t>
            </a:r>
          </a:p>
          <a:p>
            <a:pPr lvl="1"/>
            <a:r>
              <a:rPr lang="en-US" dirty="0" smtClean="0"/>
              <a:t>c) Balance Inquiry</a:t>
            </a:r>
          </a:p>
          <a:p>
            <a:pPr lvl="1"/>
            <a:r>
              <a:rPr lang="en-US" dirty="0" smtClean="0"/>
              <a:t>D) Exit (</a:t>
            </a:r>
            <a:r>
              <a:rPr lang="en-US" dirty="0" err="1" smtClean="0"/>
              <a:t>endOfProgram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78" y="959562"/>
            <a:ext cx="6131477" cy="2753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78" y="3994764"/>
            <a:ext cx="6131477" cy="27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8934" y="158289"/>
            <a:ext cx="8596668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Main Menu Screens(contd.):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6930" y="1649187"/>
            <a:ext cx="5176838" cy="1384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Manager Menu Has-</a:t>
            </a:r>
          </a:p>
          <a:p>
            <a:pPr lvl="1"/>
            <a:r>
              <a:rPr lang="en-US" dirty="0" smtClean="0"/>
              <a:t>Sales History</a:t>
            </a:r>
          </a:p>
          <a:p>
            <a:pPr lvl="1"/>
            <a:r>
              <a:rPr lang="en-US" dirty="0" smtClean="0"/>
              <a:t>Refill the machine</a:t>
            </a:r>
          </a:p>
          <a:p>
            <a:pPr lvl="1"/>
            <a:r>
              <a:rPr lang="en-US" dirty="0" smtClean="0"/>
              <a:t>Exit (</a:t>
            </a:r>
            <a:r>
              <a:rPr lang="en-US" dirty="0" err="1" smtClean="0"/>
              <a:t>endOfProgram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5734" y="4570552"/>
            <a:ext cx="5178034" cy="138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Manager Has To Enter </a:t>
            </a:r>
            <a:r>
              <a:rPr lang="en-US" dirty="0" smtClean="0">
                <a:solidFill>
                  <a:srgbClr val="FF0000"/>
                </a:solidFill>
              </a:rPr>
              <a:t>Valid</a:t>
            </a:r>
            <a:r>
              <a:rPr lang="en-US" dirty="0" smtClean="0"/>
              <a:t> Username</a:t>
            </a:r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 err="1" smtClean="0"/>
              <a:t>PassWord</a:t>
            </a:r>
            <a:endParaRPr lang="en-US" dirty="0" smtClean="0"/>
          </a:p>
          <a:p>
            <a:r>
              <a:rPr lang="en-US" dirty="0" smtClean="0"/>
              <a:t>Otherwise it will show </a:t>
            </a:r>
            <a:r>
              <a:rPr lang="en-US" dirty="0" smtClean="0">
                <a:solidFill>
                  <a:srgbClr val="FF0000"/>
                </a:solidFill>
              </a:rPr>
              <a:t>Invalid Input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77" y="930442"/>
            <a:ext cx="6131477" cy="2745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77" y="3951465"/>
            <a:ext cx="6131477" cy="2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76930" y="827151"/>
            <a:ext cx="5176838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External Header “</a:t>
            </a:r>
            <a:r>
              <a:rPr lang="en-US" dirty="0" err="1" smtClean="0"/>
              <a:t>manager.h</a:t>
            </a:r>
            <a:r>
              <a:rPr lang="en-US" dirty="0" smtClean="0"/>
              <a:t>” has-</a:t>
            </a:r>
          </a:p>
          <a:p>
            <a:pPr lvl="1"/>
            <a:r>
              <a:rPr lang="en-US" dirty="0" smtClean="0"/>
              <a:t>12 functions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60" y="399161"/>
            <a:ext cx="6041967" cy="224028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6930" y="3574970"/>
            <a:ext cx="5176838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External Header “</a:t>
            </a:r>
            <a:r>
              <a:rPr lang="en-US" dirty="0" err="1" smtClean="0"/>
              <a:t>customer.h</a:t>
            </a:r>
            <a:r>
              <a:rPr lang="en-US" dirty="0" smtClean="0"/>
              <a:t>” has-</a:t>
            </a:r>
          </a:p>
          <a:p>
            <a:pPr lvl="1"/>
            <a:r>
              <a:rPr lang="en-US" dirty="0" smtClean="0"/>
              <a:t>14 functions</a:t>
            </a:r>
          </a:p>
          <a:p>
            <a:pPr lvl="1"/>
            <a:r>
              <a:rPr lang="en-US" dirty="0" smtClean="0"/>
              <a:t>Globally declared variables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60" y="2879098"/>
            <a:ext cx="6041967" cy="382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7" y="425798"/>
            <a:ext cx="4973089" cy="2927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3" y="562725"/>
            <a:ext cx="5486400" cy="2790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33" y="3694545"/>
            <a:ext cx="5425440" cy="30849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7" y="3548822"/>
            <a:ext cx="4973089" cy="323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Files Used in The Program: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94725"/>
            <a:ext cx="2331720" cy="1775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326890"/>
            <a:ext cx="2095500" cy="1455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04" y="1894725"/>
            <a:ext cx="2019300" cy="1234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04" y="3412605"/>
            <a:ext cx="2545080" cy="3154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05" y="2550045"/>
            <a:ext cx="3238500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260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Automatic Vending Machine For Instant Mini Pizza CSC-1100</vt:lpstr>
      <vt:lpstr>Description:</vt:lpstr>
      <vt:lpstr>Topics We Have Covered</vt:lpstr>
      <vt:lpstr>Main Menu Screens:</vt:lpstr>
      <vt:lpstr>Main Menu Screens(contd.):</vt:lpstr>
      <vt:lpstr>PowerPoint Presentation</vt:lpstr>
      <vt:lpstr>PowerPoint Presentation</vt:lpstr>
      <vt:lpstr>Files Used in The Program: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Vending Machine For Instant Min Pizza</dc:title>
  <dc:creator>Fanalis</dc:creator>
  <cp:lastModifiedBy>Fanalis</cp:lastModifiedBy>
  <cp:revision>20</cp:revision>
  <dcterms:created xsi:type="dcterms:W3CDTF">2018-05-16T05:03:26Z</dcterms:created>
  <dcterms:modified xsi:type="dcterms:W3CDTF">2018-05-17T15:21:59Z</dcterms:modified>
</cp:coreProperties>
</file>