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278" r:id="rId5"/>
    <p:sldId id="282" r:id="rId6"/>
    <p:sldId id="284" r:id="rId7"/>
    <p:sldId id="285" r:id="rId8"/>
    <p:sldId id="293" r:id="rId9"/>
    <p:sldId id="294" r:id="rId10"/>
    <p:sldId id="295" r:id="rId11"/>
    <p:sldId id="296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8E471-9A47-0FE2-34FE-C86FE7C5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E28615-BD00-001B-EF67-8965220A0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6E0C5-91E6-D707-9579-34FB02904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1B2A9-22C9-7022-369F-E522602A6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E915-CBA3-4A6B-C6A5-CE4820DCD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D7FAAE-BA5F-C394-5E0A-62928B859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9EC93-E8F1-9AF4-F11E-F891F8B2D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4003D-8632-BD57-5ADD-078CB556F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1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81130-7B50-3FA1-3BF3-BF6A2357E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872EF-8AAE-61A7-B55A-57795FF2B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93CB9-6634-7BE2-FF94-CE77789C6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767B2-48C7-9901-5363-A15C046E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9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3E35E-E2D7-DDB3-4F8C-AC143B4BF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2E4DB1-E92C-5DD7-FCEC-A49EFFE91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223E5-6D68-7487-2B2C-FF7C6F8DA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49106-AF0B-65F1-596F-0D54BF3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1" r:id="rId14"/>
    <p:sldLayoutId id="2147483722" r:id="rId15"/>
    <p:sldLayoutId id="214748372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USA Data Job Analysis using Python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1092628"/>
          </a:xfrm>
        </p:spPr>
        <p:txBody>
          <a:bodyPr/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🔍 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904343"/>
            <a:ext cx="11090274" cy="3913188"/>
          </a:xfrm>
        </p:spPr>
        <p:txBody>
          <a:bodyPr>
            <a:normAutofit lnSpcReduction="10000"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This analysis was inspired by my curiosity to better understand the evolving job landscape for data analysts. By leveraging real-world data and Python tools, I’ve answered key questions that matter most to anyone navigating this career path, such as: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Which skills are most in demand for the top 3 data-related roles?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How are the most requested skills trending over time?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What is the relationship between skill demand and salary?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Which skills are both </a:t>
            </a:r>
            <a:r>
              <a:rPr lang="en-US" sz="2400" b="1" i="0" dirty="0">
                <a:solidFill>
                  <a:srgbClr val="F0F6FC"/>
                </a:solidFill>
                <a:effectLst/>
                <a:latin typeface="-apple-system"/>
              </a:rPr>
              <a:t>high-paying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 and </a:t>
            </a:r>
            <a:r>
              <a:rPr lang="en-US" sz="2400" b="1" i="0" dirty="0">
                <a:solidFill>
                  <a:srgbClr val="F0F6FC"/>
                </a:solidFill>
                <a:effectLst/>
                <a:latin typeface="-apple-system"/>
              </a:rPr>
              <a:t>frequently requested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🛠️ Tools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2" y="1597572"/>
            <a:ext cx="10454519" cy="4855779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To conduct this analysis, I utilized the following tools and technologies: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Python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— the core programming language for data processing and visualization.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Pandas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— used for data cleaning, transformation, and exploration.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Matplotlib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— for basic charting and visualizations.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Seaborn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— to build more sophisticated and visually appealing plots.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F0F6FC"/>
                </a:solidFill>
                <a:effectLst/>
                <a:latin typeface="-apple-system"/>
              </a:rPr>
              <a:t>Jupyter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 Notebook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— to combine live code with visual output and markdown commentary.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Visual Studio Code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— my preferred IDE for running and testing Python scripts.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Git &amp; GitHub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— for version control, collaboration, and showcasing the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157938"/>
            <a:ext cx="7811020" cy="737914"/>
          </a:xfrm>
        </p:spPr>
        <p:txBody>
          <a:bodyPr/>
          <a:lstStyle/>
          <a:p>
            <a:pPr>
              <a:spcBef>
                <a:spcPts val="1306"/>
              </a:spcBef>
              <a:spcAft>
                <a:spcPts val="871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33B981-55F4-717D-347E-884D424A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096" y="1095806"/>
            <a:ext cx="4175427" cy="2971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248B12-01A6-C047-D081-04DB65A96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788" y="1095806"/>
            <a:ext cx="5247435" cy="2971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BF0BEF-5B60-A7EB-BFBA-99E1EEA04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950" y="4267200"/>
            <a:ext cx="7811020" cy="24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20E5-BA80-6B86-B061-E0E3BF547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EEEEB742-05A9-B2BE-5178-573EED067E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C1C84A8-C45C-D5D9-AB8C-97DD45FD3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252247"/>
            <a:ext cx="5864772" cy="737914"/>
          </a:xfrm>
        </p:spPr>
        <p:txBody>
          <a:bodyPr/>
          <a:lstStyle/>
          <a:p>
            <a:pPr>
              <a:spcBef>
                <a:spcPts val="1306"/>
              </a:spcBef>
              <a:spcAft>
                <a:spcPts val="871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Skills Requirement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12670-B660-0061-AB60-7945CBF31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057" y="1179347"/>
            <a:ext cx="7099886" cy="5384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43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38D79-C202-5D70-4091-C526B8217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A87F1711-92AC-56C6-4770-A3A78DC4B4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D86DE25-F45B-ADEA-D8E9-B075256E0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252247"/>
            <a:ext cx="8723586" cy="737914"/>
          </a:xfrm>
        </p:spPr>
        <p:txBody>
          <a:bodyPr/>
          <a:lstStyle/>
          <a:p>
            <a:pPr>
              <a:spcBef>
                <a:spcPts val="1306"/>
              </a:spcBef>
              <a:spcAft>
                <a:spcPts val="871"/>
              </a:spcAft>
            </a:pPr>
            <a:r>
              <a:rPr lang="en-US" b="0" i="0">
                <a:solidFill>
                  <a:srgbClr val="FFFFFF"/>
                </a:solidFill>
                <a:effectLst/>
                <a:latin typeface="system-ui"/>
              </a:rPr>
              <a:t>Data Analysts Top Skills Trend</a:t>
            </a:r>
            <a:endParaRPr lang="en-US" b="0" i="0" dirty="0">
              <a:solidFill>
                <a:srgbClr val="FFFFFF"/>
              </a:solidFill>
              <a:effectLst/>
              <a:latin typeface="system-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BC9E7-52AE-D656-FB17-CD3A8880A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461" y="1242408"/>
            <a:ext cx="7469078" cy="53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2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76DEC-C020-CD40-9F23-73A910FE9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C07DD29D-FB25-0329-9A6D-7FFF288E88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654722-CFB4-55D7-6B3C-15C3BD1D0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252247"/>
            <a:ext cx="5097144" cy="737914"/>
          </a:xfrm>
        </p:spPr>
        <p:txBody>
          <a:bodyPr/>
          <a:lstStyle/>
          <a:p>
            <a:pPr>
              <a:spcBef>
                <a:spcPts val="1306"/>
              </a:spcBef>
              <a:spcAft>
                <a:spcPts val="871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Salary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B0E3B-E4EB-0481-3C21-9B2898B3C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9" y="2118772"/>
            <a:ext cx="5097144" cy="3314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3C5D7-1DAA-5F47-DF34-AF281C75D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349" y="1455313"/>
            <a:ext cx="6441785" cy="47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5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5B8E8-D976-831C-576B-F651E904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EFA8F8B1-7FAA-A1C8-CDF2-AC70EFD8D9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991DA3B-1224-2233-C1A4-6D78896C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252247"/>
            <a:ext cx="5097144" cy="737914"/>
          </a:xfrm>
        </p:spPr>
        <p:txBody>
          <a:bodyPr/>
          <a:lstStyle/>
          <a:p>
            <a:pPr>
              <a:spcBef>
                <a:spcPts val="1306"/>
              </a:spcBef>
              <a:spcAft>
                <a:spcPts val="871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Optimal Skills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CE6D8-3745-E6BA-9A58-E35196BB3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041" y="1322826"/>
            <a:ext cx="6717917" cy="49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6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By Tanvir Taushif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{65C70C4B-A17E-4185-A846-C96B88B85C8A}tf33713516_win32</Template>
  <TotalTime>34</TotalTime>
  <Words>226</Words>
  <Application>Microsoft Office PowerPoint</Application>
  <PresentationFormat>Widescreen</PresentationFormat>
  <Paragraphs>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Gill Sans MT</vt:lpstr>
      <vt:lpstr>system-ui</vt:lpstr>
      <vt:lpstr>Walbaum Display</vt:lpstr>
      <vt:lpstr>3DFloatVTI</vt:lpstr>
      <vt:lpstr>USA Data Job Analysis using Python</vt:lpstr>
      <vt:lpstr>🔍 Project Purpose</vt:lpstr>
      <vt:lpstr>🛠️ Tools &amp; Technologies Used</vt:lpstr>
      <vt:lpstr>Exploratory Data Analysis</vt:lpstr>
      <vt:lpstr>Skills Requirement</vt:lpstr>
      <vt:lpstr>Data Analysts Top Skills Trend</vt:lpstr>
      <vt:lpstr>Salary Analysis</vt:lpstr>
      <vt:lpstr>Optimal Skills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TANVIR TAUSHIF</dc:creator>
  <cp:lastModifiedBy>TANVIR TAUSHIF</cp:lastModifiedBy>
  <cp:revision>7</cp:revision>
  <dcterms:created xsi:type="dcterms:W3CDTF">2025-04-25T09:43:18Z</dcterms:created>
  <dcterms:modified xsi:type="dcterms:W3CDTF">2025-04-25T10:17:31Z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