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81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9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-47708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Text 2"/>
          <p:cNvSpPr/>
          <p:nvPr/>
        </p:nvSpPr>
        <p:spPr>
          <a:xfrm>
            <a:off x="2348389" y="1845826"/>
            <a:ext cx="9933503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Understanding the Accuracy of Euler’s Method in Solving Differential Equations</a:t>
            </a:r>
            <a:endParaRPr lang="en-US" sz="5249" dirty="0"/>
          </a:p>
        </p:txBody>
      </p:sp>
      <p:sp>
        <p:nvSpPr>
          <p:cNvPr id="10" name="Text 5"/>
          <p:cNvSpPr/>
          <p:nvPr/>
        </p:nvSpPr>
        <p:spPr>
          <a:xfrm>
            <a:off x="2814876" y="5994797"/>
            <a:ext cx="176010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7" name="TextBox 6"/>
          <p:cNvSpPr txBox="1"/>
          <p:nvPr/>
        </p:nvSpPr>
        <p:spPr>
          <a:xfrm>
            <a:off x="5621572" y="7036904"/>
            <a:ext cx="58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Basic: </a:t>
            </a:r>
            <a:r>
              <a:rPr lang="en-US" sz="2400" b="1" dirty="0" err="1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Shuvo</a:t>
            </a:r>
            <a:r>
              <a:rPr lang="en-US" sz="24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 </a:t>
            </a:r>
            <a:r>
              <a:rPr lang="ja-JP" altLang="en-US" sz="24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小明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3367378" y="7670109"/>
            <a:ext cx="7609398" cy="1125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</a:rPr>
              <a:t>    Mighty Math To Feel Almighty And His Creation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927033" y="1924769"/>
            <a:ext cx="62080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is Euler's Method?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54853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4"/>
          <p:cNvSpPr/>
          <p:nvPr/>
        </p:nvSpPr>
        <p:spPr>
          <a:xfrm>
            <a:off x="2498288" y="3590211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624858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Iterative Approach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4105275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Euler's Method is an iterative approach to solving initial value problems for ordinary differential equations.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54853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8"/>
          <p:cNvSpPr/>
          <p:nvPr/>
        </p:nvSpPr>
        <p:spPr>
          <a:xfrm>
            <a:off x="5883473" y="3590211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3624858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First-Order Accuracy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4452461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belongs to the family of explicit Runge-Kutta methods and has a first-order accuracy.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54853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 12"/>
          <p:cNvSpPr/>
          <p:nvPr/>
        </p:nvSpPr>
        <p:spPr>
          <a:xfrm>
            <a:off x="9268658" y="3590211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624858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Stepwise Process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4105275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method involves dividing the interval into small increments to approximate the solution step by step.</a:t>
            </a:r>
            <a:endParaRPr lang="en-US" sz="1750" dirty="0"/>
          </a:p>
        </p:txBody>
      </p:sp>
      <p:sp>
        <p:nvSpPr>
          <p:cNvPr id="20" name="Rectangle 19"/>
          <p:cNvSpPr/>
          <p:nvPr/>
        </p:nvSpPr>
        <p:spPr>
          <a:xfrm>
            <a:off x="1948629" y="6330662"/>
            <a:ext cx="12156985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Euler's Method is widely used to approximate solutions to ordinary differential equations. It provides a foundational understanding of numerical integration and is essential in various scientific and engineering applications.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7" grpId="0" animBg="1"/>
      <p:bldP spid="18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50467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348389" y="2220873"/>
            <a:ext cx="8173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How does Euler's Method work?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712282" y="3652248"/>
            <a:ext cx="11144975" cy="29677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Given a differential equation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dy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/dx= f(x, y) and an initial condition y(xo) =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yo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we can approximate the solution  y = y(x) by its linearization</a:t>
            </a:r>
          </a:p>
          <a:p>
            <a:pPr>
              <a:lnSpc>
                <a:spcPts val="2799"/>
              </a:lnSpc>
            </a:pP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L(x) = y(x0) + y' (x0) (x - x0)     Or         L(x) =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yo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+ f(x0, y0) (x - x0).</a:t>
            </a:r>
            <a:endParaRPr lang="en-US" sz="1750" dirty="0"/>
          </a:p>
        </p:txBody>
      </p:sp>
      <p:sp>
        <p:nvSpPr>
          <p:cNvPr id="5" name="TextBox 4"/>
          <p:cNvSpPr txBox="1"/>
          <p:nvPr/>
        </p:nvSpPr>
        <p:spPr>
          <a:xfrm>
            <a:off x="3127613" y="6981245"/>
            <a:ext cx="760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Y= Yn-1 + (Xn-1,Yn-1) *h                     </a:t>
            </a:r>
            <a:r>
              <a:rPr lang="en-US" sz="2400" dirty="0" err="1">
                <a:solidFill>
                  <a:schemeClr val="bg1"/>
                </a:solidFill>
              </a:rPr>
              <a:t>h</a:t>
            </a:r>
            <a:r>
              <a:rPr lang="en-US" sz="2400" dirty="0">
                <a:solidFill>
                  <a:schemeClr val="bg1"/>
                </a:solidFill>
              </a:rPr>
              <a:t> or dx=Xn+1- </a:t>
            </a:r>
            <a:r>
              <a:rPr lang="en-US" sz="2400" dirty="0" err="1">
                <a:solidFill>
                  <a:schemeClr val="bg1"/>
                </a:solidFill>
              </a:rPr>
              <a:t>Xn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3247"/>
            <a:ext cx="14630400" cy="8229719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1"/>
          <p:cNvSpPr/>
          <p:nvPr/>
        </p:nvSpPr>
        <p:spPr>
          <a:xfrm>
            <a:off x="3119429" y="1977866"/>
            <a:ext cx="9161621" cy="1280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43"/>
              </a:lnSpc>
              <a:buNone/>
            </a:pPr>
            <a:r>
              <a:rPr lang="en-US" sz="403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Factors affecting the accuracy of Euler's Method</a:t>
            </a:r>
            <a:endParaRPr lang="en-US" sz="4034" dirty="0"/>
          </a:p>
        </p:txBody>
      </p:sp>
      <p:sp>
        <p:nvSpPr>
          <p:cNvPr id="6" name="Shape 2"/>
          <p:cNvSpPr/>
          <p:nvPr/>
        </p:nvSpPr>
        <p:spPr>
          <a:xfrm>
            <a:off x="2734389" y="4873228"/>
            <a:ext cx="461010" cy="461010"/>
          </a:xfrm>
          <a:prstGeom prst="roundRect">
            <a:avLst>
              <a:gd name="adj" fmla="val 80015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 3"/>
          <p:cNvSpPr/>
          <p:nvPr/>
        </p:nvSpPr>
        <p:spPr>
          <a:xfrm>
            <a:off x="2872621" y="4911566"/>
            <a:ext cx="184428" cy="384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6"/>
              </a:lnSpc>
              <a:buNone/>
            </a:pPr>
            <a:r>
              <a:rPr lang="en-US" sz="242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20" dirty="0"/>
          </a:p>
        </p:txBody>
      </p:sp>
      <p:sp>
        <p:nvSpPr>
          <p:cNvPr id="8" name="Text 4"/>
          <p:cNvSpPr/>
          <p:nvPr/>
        </p:nvSpPr>
        <p:spPr>
          <a:xfrm>
            <a:off x="3205579" y="4901497"/>
            <a:ext cx="2251353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1"/>
              </a:lnSpc>
              <a:buNone/>
            </a:pPr>
            <a:r>
              <a:rPr lang="en-US" sz="201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Step Size Selection</a:t>
            </a:r>
            <a:endParaRPr lang="en-US" sz="2017" dirty="0"/>
          </a:p>
        </p:txBody>
      </p:sp>
      <p:sp>
        <p:nvSpPr>
          <p:cNvPr id="9" name="Text 5"/>
          <p:cNvSpPr/>
          <p:nvPr/>
        </p:nvSpPr>
        <p:spPr>
          <a:xfrm>
            <a:off x="3400306" y="5386745"/>
            <a:ext cx="2251353" cy="1638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2"/>
              </a:lnSpc>
              <a:buNone/>
            </a:pPr>
            <a:r>
              <a:rPr lang="en-US" sz="161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accuracy is influenced by the careful selection of the step size used in the approximation process.</a:t>
            </a:r>
            <a:endParaRPr lang="en-US" sz="1614" dirty="0"/>
          </a:p>
        </p:txBody>
      </p:sp>
      <p:sp>
        <p:nvSpPr>
          <p:cNvPr id="10" name="Shape 6"/>
          <p:cNvSpPr/>
          <p:nvPr/>
        </p:nvSpPr>
        <p:spPr>
          <a:xfrm>
            <a:off x="5856565" y="4873228"/>
            <a:ext cx="461010" cy="461010"/>
          </a:xfrm>
          <a:prstGeom prst="roundRect">
            <a:avLst>
              <a:gd name="adj" fmla="val 80015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 7"/>
          <p:cNvSpPr/>
          <p:nvPr/>
        </p:nvSpPr>
        <p:spPr>
          <a:xfrm>
            <a:off x="5994797" y="4911566"/>
            <a:ext cx="184428" cy="384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6"/>
              </a:lnSpc>
              <a:buNone/>
            </a:pPr>
            <a:r>
              <a:rPr lang="en-US" sz="2420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20" dirty="0"/>
          </a:p>
        </p:txBody>
      </p:sp>
      <p:sp>
        <p:nvSpPr>
          <p:cNvPr id="12" name="Text 8"/>
          <p:cNvSpPr/>
          <p:nvPr/>
        </p:nvSpPr>
        <p:spPr>
          <a:xfrm>
            <a:off x="6382584" y="4815364"/>
            <a:ext cx="2251353" cy="960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1"/>
              </a:lnSpc>
              <a:buNone/>
            </a:pPr>
            <a:r>
              <a:rPr lang="en-US" sz="201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Order of the Differential Equation</a:t>
            </a:r>
            <a:endParaRPr lang="en-US" sz="2017" dirty="0"/>
          </a:p>
        </p:txBody>
      </p:sp>
      <p:sp>
        <p:nvSpPr>
          <p:cNvPr id="13" name="Text 9"/>
          <p:cNvSpPr/>
          <p:nvPr/>
        </p:nvSpPr>
        <p:spPr>
          <a:xfrm>
            <a:off x="6522482" y="6027301"/>
            <a:ext cx="2251353" cy="1638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2"/>
              </a:lnSpc>
              <a:buNone/>
            </a:pPr>
            <a:r>
              <a:rPr lang="en-US" sz="161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complexity of the differential equation affects how well Euler's method can approximate the solution.</a:t>
            </a:r>
            <a:endParaRPr lang="en-US" sz="1614" dirty="0"/>
          </a:p>
        </p:txBody>
      </p:sp>
      <p:sp>
        <p:nvSpPr>
          <p:cNvPr id="14" name="Shape 10"/>
          <p:cNvSpPr/>
          <p:nvPr/>
        </p:nvSpPr>
        <p:spPr>
          <a:xfrm>
            <a:off x="8978741" y="4873228"/>
            <a:ext cx="461010" cy="461010"/>
          </a:xfrm>
          <a:prstGeom prst="roundRect">
            <a:avLst>
              <a:gd name="adj" fmla="val 80015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5" name="Text 11"/>
          <p:cNvSpPr/>
          <p:nvPr/>
        </p:nvSpPr>
        <p:spPr>
          <a:xfrm>
            <a:off x="9116973" y="4911566"/>
            <a:ext cx="184428" cy="384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6"/>
              </a:lnSpc>
              <a:buNone/>
            </a:pPr>
            <a:r>
              <a:rPr lang="en-US" sz="2420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20" dirty="0"/>
          </a:p>
        </p:txBody>
      </p:sp>
      <p:sp>
        <p:nvSpPr>
          <p:cNvPr id="16" name="Text 12"/>
          <p:cNvSpPr/>
          <p:nvPr/>
        </p:nvSpPr>
        <p:spPr>
          <a:xfrm>
            <a:off x="9644658" y="4943594"/>
            <a:ext cx="2251353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1"/>
              </a:lnSpc>
              <a:buNone/>
            </a:pPr>
            <a:r>
              <a:rPr lang="en-US" sz="201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Nonlinear Systems</a:t>
            </a:r>
            <a:endParaRPr lang="en-US" sz="2017" dirty="0"/>
          </a:p>
        </p:txBody>
      </p:sp>
      <p:sp>
        <p:nvSpPr>
          <p:cNvPr id="17" name="Text 13"/>
          <p:cNvSpPr/>
          <p:nvPr/>
        </p:nvSpPr>
        <p:spPr>
          <a:xfrm>
            <a:off x="9644658" y="5386745"/>
            <a:ext cx="2251353" cy="1638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2"/>
              </a:lnSpc>
              <a:buNone/>
            </a:pPr>
            <a:r>
              <a:rPr lang="en-US" sz="161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method may struggle with high nonlinearity, leading to reduced accuracy in certain scenarios.</a:t>
            </a:r>
            <a:endParaRPr lang="en-US" sz="161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47708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348389" y="2265283"/>
            <a:ext cx="93484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Examples of Euler's Method in action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403997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0705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Differential Equations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550926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Utilized in approximating solutions to various types of differential equations.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3403997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070509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Engineering Applications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4898112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Applied in engineering to model systems and predict behaviors over time.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3403997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0705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Physics Simulations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4550926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to simulate physical processes and predict behaviors based on initial conditions.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1683"/>
            <a:ext cx="14630400" cy="8229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835950" y="5322570"/>
            <a:ext cx="2706529" cy="655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1"/>
              </a:lnSpc>
              <a:buNone/>
            </a:pPr>
            <a:endParaRPr lang="en-US" sz="2065" dirty="0"/>
          </a:p>
        </p:txBody>
      </p:sp>
      <p:sp>
        <p:nvSpPr>
          <p:cNvPr id="10" name="Text 4"/>
          <p:cNvSpPr/>
          <p:nvPr/>
        </p:nvSpPr>
        <p:spPr>
          <a:xfrm>
            <a:off x="5961817" y="5322570"/>
            <a:ext cx="2672358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endParaRPr lang="en-US" sz="2065" dirty="0"/>
          </a:p>
        </p:txBody>
      </p:sp>
      <p:sp>
        <p:nvSpPr>
          <p:cNvPr id="13" name="Text 6"/>
          <p:cNvSpPr/>
          <p:nvPr/>
        </p:nvSpPr>
        <p:spPr>
          <a:xfrm>
            <a:off x="9087803" y="5322570"/>
            <a:ext cx="2706648" cy="655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1"/>
              </a:lnSpc>
              <a:buNone/>
            </a:pPr>
            <a:endParaRPr lang="en-US" sz="2065" dirty="0"/>
          </a:p>
        </p:txBody>
      </p:sp>
      <p:pic>
        <p:nvPicPr>
          <p:cNvPr id="15" name="Image 5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3241" y="7454348"/>
            <a:ext cx="2296807" cy="548640"/>
          </a:xfrm>
          <a:prstGeom prst="rect">
            <a:avLst/>
          </a:prstGeom>
        </p:spPr>
      </p:pic>
      <p:sp>
        <p:nvSpPr>
          <p:cNvPr id="9" name="Shape 0"/>
          <p:cNvSpPr/>
          <p:nvPr/>
        </p:nvSpPr>
        <p:spPr>
          <a:xfrm>
            <a:off x="0" y="-51683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95516"/>
            <a:ext cx="14630400" cy="2621994"/>
          </a:xfrm>
          <a:prstGeom prst="rect">
            <a:avLst/>
          </a:prstGeom>
        </p:spPr>
      </p:pic>
      <p:sp>
        <p:nvSpPr>
          <p:cNvPr id="12" name="Text 1"/>
          <p:cNvSpPr/>
          <p:nvPr/>
        </p:nvSpPr>
        <p:spPr>
          <a:xfrm>
            <a:off x="-118229" y="1543110"/>
            <a:ext cx="5244108" cy="655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  Conclusion</a:t>
            </a:r>
            <a:endParaRPr lang="en-US" sz="412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0831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723965" y="987644"/>
            <a:ext cx="62080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      Euler's Method</a:t>
            </a:r>
            <a:endParaRPr lang="en-US" sz="4374" dirty="0"/>
          </a:p>
        </p:txBody>
      </p:sp>
      <p:sp>
        <p:nvSpPr>
          <p:cNvPr id="8" name="Text 4"/>
          <p:cNvSpPr/>
          <p:nvPr/>
        </p:nvSpPr>
        <p:spPr>
          <a:xfrm>
            <a:off x="2498288" y="3590211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1572821" y="3048756"/>
            <a:ext cx="7091264" cy="9232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                   Python code: Md. </a:t>
            </a:r>
            <a:r>
              <a:rPr lang="en-US" sz="3600" b="1" dirty="0" err="1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Tanvir</a:t>
            </a:r>
            <a:endParaRPr lang="en-US" sz="3600" b="1" dirty="0">
              <a:solidFill>
                <a:srgbClr val="F2B42D"/>
              </a:solidFill>
              <a:latin typeface="Nunito" pitchFamily="34" charset="0"/>
              <a:ea typeface="Nunito" pitchFamily="34" charset="-122"/>
            </a:endParaRPr>
          </a:p>
          <a:p>
            <a:pPr marL="0" indent="0">
              <a:lnSpc>
                <a:spcPts val="2734"/>
              </a:lnSpc>
              <a:buNone/>
            </a:pPr>
            <a:r>
              <a:rPr lang="en-US" sz="36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                </a:t>
            </a:r>
          </a:p>
          <a:p>
            <a:pPr>
              <a:lnSpc>
                <a:spcPts val="2734"/>
              </a:lnSpc>
            </a:pPr>
            <a:r>
              <a:rPr lang="en-US" sz="36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                    C code:  </a:t>
            </a:r>
            <a:r>
              <a:rPr lang="en-US" sz="3600" b="1" dirty="0" err="1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Shuvo</a:t>
            </a:r>
            <a:r>
              <a:rPr lang="en-US" sz="20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 </a:t>
            </a:r>
            <a:r>
              <a:rPr lang="ja-JP" altLang="en-US" sz="2400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小明</a:t>
            </a:r>
            <a:endParaRPr lang="en-US" sz="2400" dirty="0"/>
          </a:p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</a:rPr>
              <a:t> 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883473" y="3590211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3648877" y="7036166"/>
            <a:ext cx="7506803" cy="10902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</a:rPr>
              <a:t>    Mighty Math To Feel Almighty And His Creation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9268658" y="3590211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624858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13110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375</Words>
  <Application>Microsoft Office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TANVIR ISLAM</cp:lastModifiedBy>
  <cp:revision>14</cp:revision>
  <dcterms:created xsi:type="dcterms:W3CDTF">2024-03-11T04:00:35Z</dcterms:created>
  <dcterms:modified xsi:type="dcterms:W3CDTF">2024-03-12T04:00:41Z</dcterms:modified>
</cp:coreProperties>
</file>