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AEEA29-B591-4E42-BA96-1799FF2EA23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5C08-8314-4409-A11F-8FC1113027C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70995B4-D2A9-42A9-8265-5EC5BB4D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5C08-8314-4409-A11F-8FC1113027C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0995B4-D2A9-42A9-8265-5EC5BB4D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2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5C08-8314-4409-A11F-8FC1113027C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0995B4-D2A9-42A9-8265-5EC5BB4D33C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2696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5C08-8314-4409-A11F-8FC1113027C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0995B4-D2A9-42A9-8265-5EC5BB4D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6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5C08-8314-4409-A11F-8FC1113027C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0995B4-D2A9-42A9-8265-5EC5BB4D33C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582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5C08-8314-4409-A11F-8FC1113027C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0995B4-D2A9-42A9-8265-5EC5BB4D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65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5C08-8314-4409-A11F-8FC1113027C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95B4-D2A9-42A9-8265-5EC5BB4D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07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5C08-8314-4409-A11F-8FC1113027C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95B4-D2A9-42A9-8265-5EC5BB4D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2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5C08-8314-4409-A11F-8FC1113027C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95B4-D2A9-42A9-8265-5EC5BB4D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9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5C08-8314-4409-A11F-8FC1113027C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0995B4-D2A9-42A9-8265-5EC5BB4D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5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5C08-8314-4409-A11F-8FC1113027C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0995B4-D2A9-42A9-8265-5EC5BB4D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5C08-8314-4409-A11F-8FC1113027C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0995B4-D2A9-42A9-8265-5EC5BB4D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8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5C08-8314-4409-A11F-8FC1113027C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95B4-D2A9-42A9-8265-5EC5BB4D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4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5C08-8314-4409-A11F-8FC1113027C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95B4-D2A9-42A9-8265-5EC5BB4D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5C08-8314-4409-A11F-8FC1113027C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95B4-D2A9-42A9-8265-5EC5BB4D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7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5C08-8314-4409-A11F-8FC1113027C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0995B4-D2A9-42A9-8265-5EC5BB4D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8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5C08-8314-4409-A11F-8FC1113027C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70995B4-D2A9-42A9-8265-5EC5BB4D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9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93267"/>
          </a:xfrm>
        </p:spPr>
      </p:pic>
    </p:spTree>
    <p:extLst>
      <p:ext uri="{BB962C8B-B14F-4D97-AF65-F5344CB8AC3E}">
        <p14:creationId xmlns:p14="http://schemas.microsoft.com/office/powerpoint/2010/main" val="30033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576" y="1717675"/>
            <a:ext cx="5890148" cy="3778250"/>
          </a:xfrm>
        </p:spPr>
      </p:pic>
    </p:spTree>
    <p:extLst>
      <p:ext uri="{BB962C8B-B14F-4D97-AF65-F5344CB8AC3E}">
        <p14:creationId xmlns:p14="http://schemas.microsoft.com/office/powerpoint/2010/main" val="12686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357" y="2133600"/>
            <a:ext cx="5909111" cy="3778250"/>
          </a:xfrm>
        </p:spPr>
      </p:pic>
    </p:spTree>
    <p:extLst>
      <p:ext uri="{BB962C8B-B14F-4D97-AF65-F5344CB8AC3E}">
        <p14:creationId xmlns:p14="http://schemas.microsoft.com/office/powerpoint/2010/main" val="122797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562" y="1484919"/>
            <a:ext cx="6476538" cy="4117860"/>
          </a:xfrm>
        </p:spPr>
      </p:pic>
    </p:spTree>
    <p:extLst>
      <p:ext uri="{BB962C8B-B14F-4D97-AF65-F5344CB8AC3E}">
        <p14:creationId xmlns:p14="http://schemas.microsoft.com/office/powerpoint/2010/main" val="4170838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02" y="1346661"/>
            <a:ext cx="6780782" cy="4348769"/>
          </a:xfrm>
        </p:spPr>
      </p:pic>
    </p:spTree>
    <p:extLst>
      <p:ext uri="{BB962C8B-B14F-4D97-AF65-F5344CB8AC3E}">
        <p14:creationId xmlns:p14="http://schemas.microsoft.com/office/powerpoint/2010/main" val="4155738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65" y="997527"/>
            <a:ext cx="7160088" cy="4498398"/>
          </a:xfrm>
        </p:spPr>
      </p:pic>
    </p:spTree>
    <p:extLst>
      <p:ext uri="{BB962C8B-B14F-4D97-AF65-F5344CB8AC3E}">
        <p14:creationId xmlns:p14="http://schemas.microsoft.com/office/powerpoint/2010/main" val="1455958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440" y="2105891"/>
            <a:ext cx="8393926" cy="28956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Everyone.</a:t>
            </a:r>
          </a:p>
        </p:txBody>
      </p:sp>
    </p:spTree>
    <p:extLst>
      <p:ext uri="{BB962C8B-B14F-4D97-AF65-F5344CB8AC3E}">
        <p14:creationId xmlns:p14="http://schemas.microsoft.com/office/powerpoint/2010/main" val="226528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536" y="5171901"/>
            <a:ext cx="7568941" cy="3777622"/>
          </a:xfrm>
        </p:spPr>
        <p:txBody>
          <a:bodyPr/>
          <a:lstStyle/>
          <a:p>
            <a:r>
              <a:rPr lang="en-US" sz="2800" b="1" u="sn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Presented By</a:t>
            </a:r>
          </a:p>
          <a:p>
            <a:pPr lvl="0"/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Md Tanvir Islam 		21225103284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98822" y="5171901"/>
            <a:ext cx="5106785" cy="127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Supervision</a:t>
            </a:r>
          </a:p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Farha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Munmun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5CEF2DD-C096-4793-856F-851B5BF41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748" y="493543"/>
            <a:ext cx="1544091" cy="19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9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0" y="532013"/>
            <a:ext cx="7098867" cy="50375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 ?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Add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72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056" y="1086195"/>
            <a:ext cx="8079971" cy="4799215"/>
          </a:xfrm>
        </p:spPr>
      </p:pic>
    </p:spTree>
    <p:extLst>
      <p:ext uri="{BB962C8B-B14F-4D97-AF65-F5344CB8AC3E}">
        <p14:creationId xmlns:p14="http://schemas.microsoft.com/office/powerpoint/2010/main" val="369473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839" y="1519238"/>
            <a:ext cx="5856047" cy="3776662"/>
          </a:xfrm>
        </p:spPr>
      </p:pic>
    </p:spTree>
    <p:extLst>
      <p:ext uri="{BB962C8B-B14F-4D97-AF65-F5344CB8AC3E}">
        <p14:creationId xmlns:p14="http://schemas.microsoft.com/office/powerpoint/2010/main" val="377410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691" y="1717675"/>
            <a:ext cx="5839917" cy="3778250"/>
          </a:xfrm>
        </p:spPr>
      </p:pic>
    </p:spTree>
    <p:extLst>
      <p:ext uri="{BB962C8B-B14F-4D97-AF65-F5344CB8AC3E}">
        <p14:creationId xmlns:p14="http://schemas.microsoft.com/office/powerpoint/2010/main" val="298570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02" y="1717675"/>
            <a:ext cx="5862496" cy="3778250"/>
          </a:xfrm>
        </p:spPr>
      </p:pic>
    </p:spTree>
    <p:extLst>
      <p:ext uri="{BB962C8B-B14F-4D97-AF65-F5344CB8AC3E}">
        <p14:creationId xmlns:p14="http://schemas.microsoft.com/office/powerpoint/2010/main" val="86039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950" y="1717675"/>
            <a:ext cx="5867399" cy="3778250"/>
          </a:xfrm>
        </p:spPr>
      </p:pic>
    </p:spTree>
    <p:extLst>
      <p:ext uri="{BB962C8B-B14F-4D97-AF65-F5344CB8AC3E}">
        <p14:creationId xmlns:p14="http://schemas.microsoft.com/office/powerpoint/2010/main" val="273911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664" y="1717675"/>
            <a:ext cx="5897972" cy="3778250"/>
          </a:xfrm>
        </p:spPr>
      </p:pic>
    </p:spTree>
    <p:extLst>
      <p:ext uri="{BB962C8B-B14F-4D97-AF65-F5344CB8AC3E}">
        <p14:creationId xmlns:p14="http://schemas.microsoft.com/office/powerpoint/2010/main" val="3186106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</TotalTime>
  <Words>29</Words>
  <Application>Microsoft Office PowerPoint</Application>
  <PresentationFormat>Widescreen</PresentationFormat>
  <Paragraphs>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Everyone.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Ruhit</cp:lastModifiedBy>
  <cp:revision>5</cp:revision>
  <dcterms:created xsi:type="dcterms:W3CDTF">2023-05-29T20:31:00Z</dcterms:created>
  <dcterms:modified xsi:type="dcterms:W3CDTF">2025-02-07T18:44:38Z</dcterms:modified>
</cp:coreProperties>
</file>