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67" r:id="rId5"/>
    <p:sldId id="269" r:id="rId6"/>
    <p:sldId id="259" r:id="rId7"/>
    <p:sldId id="271" r:id="rId8"/>
    <p:sldId id="260" r:id="rId9"/>
    <p:sldId id="261" r:id="rId10"/>
    <p:sldId id="262" r:id="rId11"/>
    <p:sldId id="263" r:id="rId12"/>
    <p:sldId id="264" r:id="rId13"/>
    <p:sldId id="270" r:id="rId14"/>
    <p:sldId id="26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FA764-389D-4DDD-A00A-E643CA47FA36}" v="370" dt="2023-02-19T16:48:30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906178 - Fahim Shahriar  Anim" userId="94bae874-5cec-4f15-a634-cf059279966c" providerId="ADAL" clId="{337FA764-389D-4DDD-A00A-E643CA47FA36}"/>
    <pc:docChg chg="undo custSel addSld delSld modSld sldOrd">
      <pc:chgData name="1906178 - Fahim Shahriar  Anim" userId="94bae874-5cec-4f15-a634-cf059279966c" providerId="ADAL" clId="{337FA764-389D-4DDD-A00A-E643CA47FA36}" dt="2023-02-19T17:11:16.531" v="995" actId="27614"/>
      <pc:docMkLst>
        <pc:docMk/>
      </pc:docMkLst>
      <pc:sldChg chg="addSp delSp modSp mod">
        <pc:chgData name="1906178 - Fahim Shahriar  Anim" userId="94bae874-5cec-4f15-a634-cf059279966c" providerId="ADAL" clId="{337FA764-389D-4DDD-A00A-E643CA47FA36}" dt="2023-02-19T15:56:21.158" v="123" actId="27636"/>
        <pc:sldMkLst>
          <pc:docMk/>
          <pc:sldMk cId="2603003638" sldId="256"/>
        </pc:sldMkLst>
        <pc:spChg chg="mod">
          <ac:chgData name="1906178 - Fahim Shahriar  Anim" userId="94bae874-5cec-4f15-a634-cf059279966c" providerId="ADAL" clId="{337FA764-389D-4DDD-A00A-E643CA47FA36}" dt="2023-02-19T15:55:59.558" v="119" actId="26606"/>
          <ac:spMkLst>
            <pc:docMk/>
            <pc:sldMk cId="2603003638" sldId="256"/>
            <ac:spMk id="2" creationId="{6CEAF09A-CBC9-7C94-5CCE-2D6FEF11C54B}"/>
          </ac:spMkLst>
        </pc:spChg>
        <pc:spChg chg="mod">
          <ac:chgData name="1906178 - Fahim Shahriar  Anim" userId="94bae874-5cec-4f15-a634-cf059279966c" providerId="ADAL" clId="{337FA764-389D-4DDD-A00A-E643CA47FA36}" dt="2023-02-19T15:56:21.158" v="123" actId="27636"/>
          <ac:spMkLst>
            <pc:docMk/>
            <pc:sldMk cId="2603003638" sldId="256"/>
            <ac:spMk id="3" creationId="{568AB44E-5971-3338-34EE-CA20A23B7BAC}"/>
          </ac:spMkLst>
        </pc:spChg>
        <pc:spChg chg="del">
          <ac:chgData name="1906178 - Fahim Shahriar  Anim" userId="94bae874-5cec-4f15-a634-cf059279966c" providerId="ADAL" clId="{337FA764-389D-4DDD-A00A-E643CA47FA36}" dt="2023-02-19T15:45:39.515" v="1" actId="26606"/>
          <ac:spMkLst>
            <pc:docMk/>
            <pc:sldMk cId="2603003638" sldId="256"/>
            <ac:spMk id="10" creationId="{51F77B6A-7F53-4B28-B73D-C8CC899AB221}"/>
          </ac:spMkLst>
        </pc:spChg>
        <pc:spChg chg="del">
          <ac:chgData name="1906178 - Fahim Shahriar  Anim" userId="94bae874-5cec-4f15-a634-cf059279966c" providerId="ADAL" clId="{337FA764-389D-4DDD-A00A-E643CA47FA36}" dt="2023-02-19T15:45:39.515" v="1" actId="26606"/>
          <ac:spMkLst>
            <pc:docMk/>
            <pc:sldMk cId="2603003638" sldId="256"/>
            <ac:spMk id="16" creationId="{F6E412EF-CF39-4C25-85B0-DB30B1B0A8C4}"/>
          </ac:spMkLst>
        </pc:spChg>
        <pc:spChg chg="del">
          <ac:chgData name="1906178 - Fahim Shahriar  Anim" userId="94bae874-5cec-4f15-a634-cf059279966c" providerId="ADAL" clId="{337FA764-389D-4DDD-A00A-E643CA47FA36}" dt="2023-02-19T15:45:39.515" v="1" actId="26606"/>
          <ac:spMkLst>
            <pc:docMk/>
            <pc:sldMk cId="2603003638" sldId="256"/>
            <ac:spMk id="18" creationId="{E8DA6235-17F2-4C9E-88C6-C5D38D8D3C03}"/>
          </ac:spMkLst>
        </pc:spChg>
        <pc:spChg chg="del">
          <ac:chgData name="1906178 - Fahim Shahriar  Anim" userId="94bae874-5cec-4f15-a634-cf059279966c" providerId="ADAL" clId="{337FA764-389D-4DDD-A00A-E643CA47FA36}" dt="2023-02-19T15:45:39.515" v="1" actId="26606"/>
          <ac:spMkLst>
            <pc:docMk/>
            <pc:sldMk cId="2603003638" sldId="256"/>
            <ac:spMk id="20" creationId="{B55DEF71-1741-4489-8E77-46FC5BAA66E2}"/>
          </ac:spMkLst>
        </pc:spChg>
        <pc:spChg chg="del">
          <ac:chgData name="1906178 - Fahim Shahriar  Anim" userId="94bae874-5cec-4f15-a634-cf059279966c" providerId="ADAL" clId="{337FA764-389D-4DDD-A00A-E643CA47FA36}" dt="2023-02-19T15:45:39.515" v="1" actId="26606"/>
          <ac:spMkLst>
            <pc:docMk/>
            <pc:sldMk cId="2603003638" sldId="256"/>
            <ac:spMk id="22" creationId="{82347B6D-A7CC-48EB-861F-917D0D61E3EA}"/>
          </ac:spMkLst>
        </pc:spChg>
        <pc:spChg chg="del">
          <ac:chgData name="1906178 - Fahim Shahriar  Anim" userId="94bae874-5cec-4f15-a634-cf059279966c" providerId="ADAL" clId="{337FA764-389D-4DDD-A00A-E643CA47FA36}" dt="2023-02-19T15:45:39.515" v="1" actId="26606"/>
          <ac:spMkLst>
            <pc:docMk/>
            <pc:sldMk cId="2603003638" sldId="256"/>
            <ac:spMk id="24" creationId="{A7A0A46D-CC9B-4E32-870A-7BC2DF940144}"/>
          </ac:spMkLst>
        </pc:spChg>
        <pc:spChg chg="del">
          <ac:chgData name="1906178 - Fahim Shahriar  Anim" userId="94bae874-5cec-4f15-a634-cf059279966c" providerId="ADAL" clId="{337FA764-389D-4DDD-A00A-E643CA47FA36}" dt="2023-02-19T15:45:39.515" v="1" actId="26606"/>
          <ac:spMkLst>
            <pc:docMk/>
            <pc:sldMk cId="2603003638" sldId="256"/>
            <ac:spMk id="26" creationId="{9178722E-1BD0-427E-BAAE-4F206DAB5818}"/>
          </ac:spMkLst>
        </pc:spChg>
        <pc:spChg chg="del">
          <ac:chgData name="1906178 - Fahim Shahriar  Anim" userId="94bae874-5cec-4f15-a634-cf059279966c" providerId="ADAL" clId="{337FA764-389D-4DDD-A00A-E643CA47FA36}" dt="2023-02-19T15:45:39.515" v="1" actId="26606"/>
          <ac:spMkLst>
            <pc:docMk/>
            <pc:sldMk cId="2603003638" sldId="256"/>
            <ac:spMk id="28" creationId="{A753B935-E3DD-466D-BFAC-68E0BE02D092}"/>
          </ac:spMkLst>
        </pc:spChg>
        <pc:spChg chg="del">
          <ac:chgData name="1906178 - Fahim Shahriar  Anim" userId="94bae874-5cec-4f15-a634-cf059279966c" providerId="ADAL" clId="{337FA764-389D-4DDD-A00A-E643CA47FA36}" dt="2023-02-19T15:45:39.515" v="1" actId="26606"/>
          <ac:spMkLst>
            <pc:docMk/>
            <pc:sldMk cId="2603003638" sldId="256"/>
            <ac:spMk id="30" creationId="{FB034F26-4148-4B59-B493-14D7A9A8BAA9}"/>
          </ac:spMkLst>
        </pc:spChg>
        <pc:spChg chg="add del">
          <ac:chgData name="1906178 - Fahim Shahriar  Anim" userId="94bae874-5cec-4f15-a634-cf059279966c" providerId="ADAL" clId="{337FA764-389D-4DDD-A00A-E643CA47FA36}" dt="2023-02-19T15:55:59.558" v="119" actId="26606"/>
          <ac:spMkLst>
            <pc:docMk/>
            <pc:sldMk cId="2603003638" sldId="256"/>
            <ac:spMk id="42" creationId="{8D0D6D3E-D7F9-4591-9CA9-DDF4DB1F73DA}"/>
          </ac:spMkLst>
        </pc:spChg>
        <pc:spChg chg="add del">
          <ac:chgData name="1906178 - Fahim Shahriar  Anim" userId="94bae874-5cec-4f15-a634-cf059279966c" providerId="ADAL" clId="{337FA764-389D-4DDD-A00A-E643CA47FA36}" dt="2023-02-19T15:55:59.558" v="119" actId="26606"/>
          <ac:spMkLst>
            <pc:docMk/>
            <pc:sldMk cId="2603003638" sldId="256"/>
            <ac:spMk id="44" creationId="{C4C9F2B0-1044-46EB-8AEB-C3BFFDE6C2CC}"/>
          </ac:spMkLst>
        </pc:spChg>
        <pc:spChg chg="add del">
          <ac:chgData name="1906178 - Fahim Shahriar  Anim" userId="94bae874-5cec-4f15-a634-cf059279966c" providerId="ADAL" clId="{337FA764-389D-4DDD-A00A-E643CA47FA36}" dt="2023-02-19T15:55:59.558" v="119" actId="26606"/>
          <ac:spMkLst>
            <pc:docMk/>
            <pc:sldMk cId="2603003638" sldId="256"/>
            <ac:spMk id="46" creationId="{D28B54C3-B57B-472A-B96E-1FCB67093DC2}"/>
          </ac:spMkLst>
        </pc:spChg>
        <pc:spChg chg="add del">
          <ac:chgData name="1906178 - Fahim Shahriar  Anim" userId="94bae874-5cec-4f15-a634-cf059279966c" providerId="ADAL" clId="{337FA764-389D-4DDD-A00A-E643CA47FA36}" dt="2023-02-19T15:55:59.558" v="119" actId="26606"/>
          <ac:spMkLst>
            <pc:docMk/>
            <pc:sldMk cId="2603003638" sldId="256"/>
            <ac:spMk id="48" creationId="{7DB3C429-F8DA-49B9-AF84-21996FCF78B5}"/>
          </ac:spMkLst>
        </pc:spChg>
        <pc:spChg chg="add">
          <ac:chgData name="1906178 - Fahim Shahriar  Anim" userId="94bae874-5cec-4f15-a634-cf059279966c" providerId="ADAL" clId="{337FA764-389D-4DDD-A00A-E643CA47FA36}" dt="2023-02-19T15:55:59.558" v="119" actId="26606"/>
          <ac:spMkLst>
            <pc:docMk/>
            <pc:sldMk cId="2603003638" sldId="256"/>
            <ac:spMk id="53" creationId="{8D0D6D3E-D7F9-4591-9CA9-DDF4DB1F73DA}"/>
          </ac:spMkLst>
        </pc:spChg>
        <pc:spChg chg="add">
          <ac:chgData name="1906178 - Fahim Shahriar  Anim" userId="94bae874-5cec-4f15-a634-cf059279966c" providerId="ADAL" clId="{337FA764-389D-4DDD-A00A-E643CA47FA36}" dt="2023-02-19T15:55:59.558" v="119" actId="26606"/>
          <ac:spMkLst>
            <pc:docMk/>
            <pc:sldMk cId="2603003638" sldId="256"/>
            <ac:spMk id="55" creationId="{C4C9F2B0-1044-46EB-8AEB-C3BFFDE6C2CC}"/>
          </ac:spMkLst>
        </pc:spChg>
        <pc:spChg chg="add">
          <ac:chgData name="1906178 - Fahim Shahriar  Anim" userId="94bae874-5cec-4f15-a634-cf059279966c" providerId="ADAL" clId="{337FA764-389D-4DDD-A00A-E643CA47FA36}" dt="2023-02-19T15:55:59.558" v="119" actId="26606"/>
          <ac:spMkLst>
            <pc:docMk/>
            <pc:sldMk cId="2603003638" sldId="256"/>
            <ac:spMk id="57" creationId="{D28B54C3-B57B-472A-B96E-1FCB67093DC2}"/>
          </ac:spMkLst>
        </pc:spChg>
        <pc:spChg chg="add">
          <ac:chgData name="1906178 - Fahim Shahriar  Anim" userId="94bae874-5cec-4f15-a634-cf059279966c" providerId="ADAL" clId="{337FA764-389D-4DDD-A00A-E643CA47FA36}" dt="2023-02-19T15:55:59.558" v="119" actId="26606"/>
          <ac:spMkLst>
            <pc:docMk/>
            <pc:sldMk cId="2603003638" sldId="256"/>
            <ac:spMk id="59" creationId="{7DB3C429-F8DA-49B9-AF84-21996FCF78B5}"/>
          </ac:spMkLst>
        </pc:spChg>
        <pc:grpChg chg="del">
          <ac:chgData name="1906178 - Fahim Shahriar  Anim" userId="94bae874-5cec-4f15-a634-cf059279966c" providerId="ADAL" clId="{337FA764-389D-4DDD-A00A-E643CA47FA36}" dt="2023-02-19T15:45:39.515" v="1" actId="26606"/>
          <ac:grpSpMkLst>
            <pc:docMk/>
            <pc:sldMk cId="2603003638" sldId="256"/>
            <ac:grpSpMk id="12" creationId="{2515629F-0D83-4A44-A125-CD50FC660AB4}"/>
          </ac:grpSpMkLst>
        </pc:grpChg>
        <pc:grpChg chg="del">
          <ac:chgData name="1906178 - Fahim Shahriar  Anim" userId="94bae874-5cec-4f15-a634-cf059279966c" providerId="ADAL" clId="{337FA764-389D-4DDD-A00A-E643CA47FA36}" dt="2023-02-19T15:45:39.515" v="1" actId="26606"/>
          <ac:grpSpMkLst>
            <pc:docMk/>
            <pc:sldMk cId="2603003638" sldId="256"/>
            <ac:grpSpMk id="32" creationId="{5E6BB5FD-DB7B-4BE3-BA45-1EF042115ED5}"/>
          </ac:grpSpMkLst>
        </pc:grpChg>
        <pc:picChg chg="mod">
          <ac:chgData name="1906178 - Fahim Shahriar  Anim" userId="94bae874-5cec-4f15-a634-cf059279966c" providerId="ADAL" clId="{337FA764-389D-4DDD-A00A-E643CA47FA36}" dt="2023-02-19T15:45:39.515" v="1" actId="26606"/>
          <ac:picMkLst>
            <pc:docMk/>
            <pc:sldMk cId="2603003638" sldId="256"/>
            <ac:picMk id="5" creationId="{F91BA47B-0FF9-50D5-3919-4119D04C33F2}"/>
          </ac:picMkLst>
        </pc:picChg>
      </pc:sldChg>
      <pc:sldChg chg="addSp delSp modSp mod setClrOvrMap">
        <pc:chgData name="1906178 - Fahim Shahriar  Anim" userId="94bae874-5cec-4f15-a634-cf059279966c" providerId="ADAL" clId="{337FA764-389D-4DDD-A00A-E643CA47FA36}" dt="2023-02-19T15:56:48.544" v="125" actId="26606"/>
        <pc:sldMkLst>
          <pc:docMk/>
          <pc:sldMk cId="3434568018" sldId="257"/>
        </pc:sldMkLst>
        <pc:spChg chg="mod">
          <ac:chgData name="1906178 - Fahim Shahriar  Anim" userId="94bae874-5cec-4f15-a634-cf059279966c" providerId="ADAL" clId="{337FA764-389D-4DDD-A00A-E643CA47FA36}" dt="2023-02-19T15:56:48.544" v="125" actId="26606"/>
          <ac:spMkLst>
            <pc:docMk/>
            <pc:sldMk cId="3434568018" sldId="257"/>
            <ac:spMk id="2" creationId="{905FCEE2-56B4-2521-51C9-F079D0DBB935}"/>
          </ac:spMkLst>
        </pc:spChg>
        <pc:spChg chg="del">
          <ac:chgData name="1906178 - Fahim Shahriar  Anim" userId="94bae874-5cec-4f15-a634-cf059279966c" providerId="ADAL" clId="{337FA764-389D-4DDD-A00A-E643CA47FA36}" dt="2023-02-19T15:45:54.918" v="2" actId="26606"/>
          <ac:spMkLst>
            <pc:docMk/>
            <pc:sldMk cId="3434568018" sldId="257"/>
            <ac:spMk id="9" creationId="{18C174AC-53C0-E4E3-B57B-1784A9E42D77}"/>
          </ac:spMkLst>
        </pc:spChg>
        <pc:spChg chg="del">
          <ac:chgData name="1906178 - Fahim Shahriar  Anim" userId="94bae874-5cec-4f15-a634-cf059279966c" providerId="ADAL" clId="{337FA764-389D-4DDD-A00A-E643CA47FA36}" dt="2023-02-19T15:45:54.918" v="2" actId="26606"/>
          <ac:spMkLst>
            <pc:docMk/>
            <pc:sldMk cId="3434568018" sldId="257"/>
            <ac:spMk id="19" creationId="{A81E7530-396C-45F0-92F4-A885648D1631}"/>
          </ac:spMkLst>
        </pc:spChg>
        <pc:spChg chg="del">
          <ac:chgData name="1906178 - Fahim Shahriar  Anim" userId="94bae874-5cec-4f15-a634-cf059279966c" providerId="ADAL" clId="{337FA764-389D-4DDD-A00A-E643CA47FA36}" dt="2023-02-19T15:45:54.918" v="2" actId="26606"/>
          <ac:spMkLst>
            <pc:docMk/>
            <pc:sldMk cId="3434568018" sldId="257"/>
            <ac:spMk id="21" creationId="{7316481C-0A49-4796-812B-0D64F063B720}"/>
          </ac:spMkLst>
        </pc:spChg>
        <pc:spChg chg="del">
          <ac:chgData name="1906178 - Fahim Shahriar  Anim" userId="94bae874-5cec-4f15-a634-cf059279966c" providerId="ADAL" clId="{337FA764-389D-4DDD-A00A-E643CA47FA36}" dt="2023-02-19T15:45:54.918" v="2" actId="26606"/>
          <ac:spMkLst>
            <pc:docMk/>
            <pc:sldMk cId="3434568018" sldId="257"/>
            <ac:spMk id="23" creationId="{A5271697-90F1-4A23-8EF2-0179F2EAFACB}"/>
          </ac:spMkLst>
        </pc:spChg>
        <pc:spChg chg="del">
          <ac:chgData name="1906178 - Fahim Shahriar  Anim" userId="94bae874-5cec-4f15-a634-cf059279966c" providerId="ADAL" clId="{337FA764-389D-4DDD-A00A-E643CA47FA36}" dt="2023-02-19T15:45:54.918" v="2" actId="26606"/>
          <ac:spMkLst>
            <pc:docMk/>
            <pc:sldMk cId="3434568018" sldId="257"/>
            <ac:spMk id="47" creationId="{D9F5512A-48E1-4C07-B75E-3CCC517B6804}"/>
          </ac:spMkLst>
        </pc:spChg>
        <pc:spChg chg="add del">
          <ac:chgData name="1906178 - Fahim Shahriar  Anim" userId="94bae874-5cec-4f15-a634-cf059279966c" providerId="ADAL" clId="{337FA764-389D-4DDD-A00A-E643CA47FA36}" dt="2023-02-19T15:56:48.544" v="125" actId="26606"/>
          <ac:spMkLst>
            <pc:docMk/>
            <pc:sldMk cId="3434568018" sldId="257"/>
            <ac:spMk id="52" creationId="{657F69E0-C4B0-4BEC-A689-4F8D877F05D4}"/>
          </ac:spMkLst>
        </pc:spChg>
        <pc:spChg chg="add del">
          <ac:chgData name="1906178 - Fahim Shahriar  Anim" userId="94bae874-5cec-4f15-a634-cf059279966c" providerId="ADAL" clId="{337FA764-389D-4DDD-A00A-E643CA47FA36}" dt="2023-02-19T15:56:48.544" v="125" actId="26606"/>
          <ac:spMkLst>
            <pc:docMk/>
            <pc:sldMk cId="3434568018" sldId="257"/>
            <ac:spMk id="54" creationId="{9F6380B4-6A1C-481E-8408-B4E6C75B9B81}"/>
          </ac:spMkLst>
        </pc:spChg>
        <pc:spChg chg="add del">
          <ac:chgData name="1906178 - Fahim Shahriar  Anim" userId="94bae874-5cec-4f15-a634-cf059279966c" providerId="ADAL" clId="{337FA764-389D-4DDD-A00A-E643CA47FA36}" dt="2023-02-19T15:56:48.544" v="125" actId="26606"/>
          <ac:spMkLst>
            <pc:docMk/>
            <pc:sldMk cId="3434568018" sldId="257"/>
            <ac:spMk id="59" creationId="{73BCEA90-F7D5-4EC1-9BE2-5A49A20F4B1D}"/>
          </ac:spMkLst>
        </pc:spChg>
        <pc:spChg chg="add del">
          <ac:chgData name="1906178 - Fahim Shahriar  Anim" userId="94bae874-5cec-4f15-a634-cf059279966c" providerId="ADAL" clId="{337FA764-389D-4DDD-A00A-E643CA47FA36}" dt="2023-02-19T15:56:48.544" v="125" actId="26606"/>
          <ac:spMkLst>
            <pc:docMk/>
            <pc:sldMk cId="3434568018" sldId="257"/>
            <ac:spMk id="61" creationId="{9848F91B-FA65-4A06-A177-8CCF7EBC8631}"/>
          </ac:spMkLst>
        </pc:spChg>
        <pc:spChg chg="add del">
          <ac:chgData name="1906178 - Fahim Shahriar  Anim" userId="94bae874-5cec-4f15-a634-cf059279966c" providerId="ADAL" clId="{337FA764-389D-4DDD-A00A-E643CA47FA36}" dt="2023-02-19T15:56:48.544" v="125" actId="26606"/>
          <ac:spMkLst>
            <pc:docMk/>
            <pc:sldMk cId="3434568018" sldId="257"/>
            <ac:spMk id="63" creationId="{2CF7CF5F-D747-47B3-80B1-8392750446C6}"/>
          </ac:spMkLst>
        </pc:spChg>
        <pc:spChg chg="add del">
          <ac:chgData name="1906178 - Fahim Shahriar  Anim" userId="94bae874-5cec-4f15-a634-cf059279966c" providerId="ADAL" clId="{337FA764-389D-4DDD-A00A-E643CA47FA36}" dt="2023-02-19T15:56:48.544" v="125" actId="26606"/>
          <ac:spMkLst>
            <pc:docMk/>
            <pc:sldMk cId="3434568018" sldId="257"/>
            <ac:spMk id="65" creationId="{820B6604-1FF9-43F5-AC47-3D41CB2F563B}"/>
          </ac:spMkLst>
        </pc:spChg>
        <pc:spChg chg="add del">
          <ac:chgData name="1906178 - Fahim Shahriar  Anim" userId="94bae874-5cec-4f15-a634-cf059279966c" providerId="ADAL" clId="{337FA764-389D-4DDD-A00A-E643CA47FA36}" dt="2023-02-19T15:56:48.544" v="125" actId="26606"/>
          <ac:spMkLst>
            <pc:docMk/>
            <pc:sldMk cId="3434568018" sldId="257"/>
            <ac:spMk id="67" creationId="{D98779F6-5395-4B82-BDCB-4ADF6A5BB9E5}"/>
          </ac:spMkLst>
        </pc:spChg>
        <pc:spChg chg="add del">
          <ac:chgData name="1906178 - Fahim Shahriar  Anim" userId="94bae874-5cec-4f15-a634-cf059279966c" providerId="ADAL" clId="{337FA764-389D-4DDD-A00A-E643CA47FA36}" dt="2023-02-19T15:56:48.544" v="125" actId="26606"/>
          <ac:spMkLst>
            <pc:docMk/>
            <pc:sldMk cId="3434568018" sldId="257"/>
            <ac:spMk id="69" creationId="{CE1108CD-786E-4304-9504-9C5AD64829D2}"/>
          </ac:spMkLst>
        </pc:spChg>
        <pc:spChg chg="add del">
          <ac:chgData name="1906178 - Fahim Shahriar  Anim" userId="94bae874-5cec-4f15-a634-cf059279966c" providerId="ADAL" clId="{337FA764-389D-4DDD-A00A-E643CA47FA36}" dt="2023-02-19T15:56:48.544" v="125" actId="26606"/>
          <ac:spMkLst>
            <pc:docMk/>
            <pc:sldMk cId="3434568018" sldId="257"/>
            <ac:spMk id="71" creationId="{C70191CD-D48F-4F7A-8077-0380603A29E2}"/>
          </ac:spMkLst>
        </pc:spChg>
        <pc:grpChg chg="del">
          <ac:chgData name="1906178 - Fahim Shahriar  Anim" userId="94bae874-5cec-4f15-a634-cf059279966c" providerId="ADAL" clId="{337FA764-389D-4DDD-A00A-E643CA47FA36}" dt="2023-02-19T15:45:54.918" v="2" actId="26606"/>
          <ac:grpSpMkLst>
            <pc:docMk/>
            <pc:sldMk cId="3434568018" sldId="257"/>
            <ac:grpSpMk id="25" creationId="{81DE8B58-F373-409E-A253-4380A66091D4}"/>
          </ac:grpSpMkLst>
        </pc:grpChg>
        <pc:picChg chg="mod">
          <ac:chgData name="1906178 - Fahim Shahriar  Anim" userId="94bae874-5cec-4f15-a634-cf059279966c" providerId="ADAL" clId="{337FA764-389D-4DDD-A00A-E643CA47FA36}" dt="2023-02-19T15:56:48.544" v="125" actId="26606"/>
          <ac:picMkLst>
            <pc:docMk/>
            <pc:sldMk cId="3434568018" sldId="257"/>
            <ac:picMk id="5" creationId="{21C650E7-5258-9A96-D6BE-402D4227D66D}"/>
          </ac:picMkLst>
        </pc:picChg>
      </pc:sldChg>
      <pc:sldChg chg="addSp delSp modSp mod setBg">
        <pc:chgData name="1906178 - Fahim Shahriar  Anim" userId="94bae874-5cec-4f15-a634-cf059279966c" providerId="ADAL" clId="{337FA764-389D-4DDD-A00A-E643CA47FA36}" dt="2023-02-19T16:15:28.356" v="483" actId="26606"/>
        <pc:sldMkLst>
          <pc:docMk/>
          <pc:sldMk cId="1772867536" sldId="258"/>
        </pc:sldMkLst>
        <pc:spChg chg="add del mod">
          <ac:chgData name="1906178 - Fahim Shahriar  Anim" userId="94bae874-5cec-4f15-a634-cf059279966c" providerId="ADAL" clId="{337FA764-389D-4DDD-A00A-E643CA47FA36}" dt="2023-02-19T16:15:28.356" v="483" actId="26606"/>
          <ac:spMkLst>
            <pc:docMk/>
            <pc:sldMk cId="1772867536" sldId="258"/>
            <ac:spMk id="3" creationId="{D4CE2668-6ABB-97FB-934F-2358427693D4}"/>
          </ac:spMkLst>
        </pc:spChg>
        <pc:spChg chg="mod">
          <ac:chgData name="1906178 - Fahim Shahriar  Anim" userId="94bae874-5cec-4f15-a634-cf059279966c" providerId="ADAL" clId="{337FA764-389D-4DDD-A00A-E643CA47FA36}" dt="2023-02-19T16:15:28.356" v="483" actId="26606"/>
          <ac:spMkLst>
            <pc:docMk/>
            <pc:sldMk cId="1772867536" sldId="258"/>
            <ac:spMk id="6" creationId="{FDFFD160-B6E6-1393-24D0-5D4A160E2931}"/>
          </ac:spMkLst>
        </pc:spChg>
        <pc:spChg chg="add del">
          <ac:chgData name="1906178 - Fahim Shahriar  Anim" userId="94bae874-5cec-4f15-a634-cf059279966c" providerId="ADAL" clId="{337FA764-389D-4DDD-A00A-E643CA47FA36}" dt="2023-02-19T16:15:28.356" v="483" actId="26606"/>
          <ac:spMkLst>
            <pc:docMk/>
            <pc:sldMk cId="1772867536" sldId="258"/>
            <ac:spMk id="11" creationId="{979E27D9-03C7-44E2-9FF8-15D0C8506AF7}"/>
          </ac:spMkLst>
        </pc:spChg>
        <pc:spChg chg="add del">
          <ac:chgData name="1906178 - Fahim Shahriar  Anim" userId="94bae874-5cec-4f15-a634-cf059279966c" providerId="ADAL" clId="{337FA764-389D-4DDD-A00A-E643CA47FA36}" dt="2023-02-19T16:15:28.356" v="483" actId="26606"/>
          <ac:spMkLst>
            <pc:docMk/>
            <pc:sldMk cId="1772867536" sldId="258"/>
            <ac:spMk id="13" creationId="{EEBF1590-3B36-48EE-A89D-3B6F3CB256AB}"/>
          </ac:spMkLst>
        </pc:spChg>
        <pc:spChg chg="add del">
          <ac:chgData name="1906178 - Fahim Shahriar  Anim" userId="94bae874-5cec-4f15-a634-cf059279966c" providerId="ADAL" clId="{337FA764-389D-4DDD-A00A-E643CA47FA36}" dt="2023-02-19T16:15:28.356" v="483" actId="26606"/>
          <ac:spMkLst>
            <pc:docMk/>
            <pc:sldMk cId="1772867536" sldId="258"/>
            <ac:spMk id="15" creationId="{AC8F6C8C-AB5A-4548-942D-E3FD40ACBC49}"/>
          </ac:spMkLst>
        </pc:spChg>
        <pc:spChg chg="add del">
          <ac:chgData name="1906178 - Fahim Shahriar  Anim" userId="94bae874-5cec-4f15-a634-cf059279966c" providerId="ADAL" clId="{337FA764-389D-4DDD-A00A-E643CA47FA36}" dt="2023-02-19T16:15:20.191" v="480" actId="26606"/>
          <ac:spMkLst>
            <pc:docMk/>
            <pc:sldMk cId="1772867536" sldId="258"/>
            <ac:spMk id="18" creationId="{9A297797-5C89-4791-8204-AB071FA1FBCA}"/>
          </ac:spMkLst>
        </pc:spChg>
        <pc:spChg chg="add del">
          <ac:chgData name="1906178 - Fahim Shahriar  Anim" userId="94bae874-5cec-4f15-a634-cf059279966c" providerId="ADAL" clId="{337FA764-389D-4DDD-A00A-E643CA47FA36}" dt="2023-02-19T16:15:20.191" v="480" actId="26606"/>
          <ac:spMkLst>
            <pc:docMk/>
            <pc:sldMk cId="1772867536" sldId="258"/>
            <ac:spMk id="19" creationId="{569BBA9B-8F4E-4D2B-BEFA-41A475443377}"/>
          </ac:spMkLst>
        </pc:spChg>
        <pc:spChg chg="add del">
          <ac:chgData name="1906178 - Fahim Shahriar  Anim" userId="94bae874-5cec-4f15-a634-cf059279966c" providerId="ADAL" clId="{337FA764-389D-4DDD-A00A-E643CA47FA36}" dt="2023-02-19T15:59:47.504" v="185" actId="26606"/>
          <ac:spMkLst>
            <pc:docMk/>
            <pc:sldMk cId="1772867536" sldId="258"/>
            <ac:spMk id="20" creationId="{76EFD3D9-44F0-4267-BCC1-1613E79D8274}"/>
          </ac:spMkLst>
        </pc:spChg>
        <pc:spChg chg="add del">
          <ac:chgData name="1906178 - Fahim Shahriar  Anim" userId="94bae874-5cec-4f15-a634-cf059279966c" providerId="ADAL" clId="{337FA764-389D-4DDD-A00A-E643CA47FA36}" dt="2023-02-19T16:14:57.816" v="477" actId="26606"/>
          <ac:spMkLst>
            <pc:docMk/>
            <pc:sldMk cId="1772867536" sldId="258"/>
            <ac:spMk id="21" creationId="{1557A916-FDD1-44A1-A7A1-70009FD6BE46}"/>
          </ac:spMkLst>
        </pc:spChg>
        <pc:spChg chg="add del">
          <ac:chgData name="1906178 - Fahim Shahriar  Anim" userId="94bae874-5cec-4f15-a634-cf059279966c" providerId="ADAL" clId="{337FA764-389D-4DDD-A00A-E643CA47FA36}" dt="2023-02-19T15:59:47.504" v="185" actId="26606"/>
          <ac:spMkLst>
            <pc:docMk/>
            <pc:sldMk cId="1772867536" sldId="258"/>
            <ac:spMk id="22" creationId="{A779A851-95D6-41AF-937A-B0E4B7F6FA8D}"/>
          </ac:spMkLst>
        </pc:spChg>
        <pc:spChg chg="add del">
          <ac:chgData name="1906178 - Fahim Shahriar  Anim" userId="94bae874-5cec-4f15-a634-cf059279966c" providerId="ADAL" clId="{337FA764-389D-4DDD-A00A-E643CA47FA36}" dt="2023-02-19T16:15:20.191" v="480" actId="26606"/>
          <ac:spMkLst>
            <pc:docMk/>
            <pc:sldMk cId="1772867536" sldId="258"/>
            <ac:spMk id="23" creationId="{851012D1-8033-40B1-9EC0-91390FFC7403}"/>
          </ac:spMkLst>
        </pc:spChg>
        <pc:spChg chg="add del">
          <ac:chgData name="1906178 - Fahim Shahriar  Anim" userId="94bae874-5cec-4f15-a634-cf059279966c" providerId="ADAL" clId="{337FA764-389D-4DDD-A00A-E643CA47FA36}" dt="2023-02-19T15:59:47.504" v="185" actId="26606"/>
          <ac:spMkLst>
            <pc:docMk/>
            <pc:sldMk cId="1772867536" sldId="258"/>
            <ac:spMk id="24" creationId="{953FB2E7-B6CB-429C-81EB-D9516D6D5C8D}"/>
          </ac:spMkLst>
        </pc:spChg>
        <pc:spChg chg="add del">
          <ac:chgData name="1906178 - Fahim Shahriar  Anim" userId="94bae874-5cec-4f15-a634-cf059279966c" providerId="ADAL" clId="{337FA764-389D-4DDD-A00A-E643CA47FA36}" dt="2023-02-19T16:15:20.191" v="480" actId="26606"/>
          <ac:spMkLst>
            <pc:docMk/>
            <pc:sldMk cId="1772867536" sldId="258"/>
            <ac:spMk id="25" creationId="{2E80C965-DB6D-4F81-9E9E-B027384D0BD6}"/>
          </ac:spMkLst>
        </pc:spChg>
        <pc:spChg chg="add del">
          <ac:chgData name="1906178 - Fahim Shahriar  Anim" userId="94bae874-5cec-4f15-a634-cf059279966c" providerId="ADAL" clId="{337FA764-389D-4DDD-A00A-E643CA47FA36}" dt="2023-02-19T15:59:47.504" v="185" actId="26606"/>
          <ac:spMkLst>
            <pc:docMk/>
            <pc:sldMk cId="1772867536" sldId="258"/>
            <ac:spMk id="26" creationId="{2EC40DB1-B719-4A13-9A4D-0966B4B27866}"/>
          </ac:spMkLst>
        </pc:spChg>
        <pc:spChg chg="add del">
          <ac:chgData name="1906178 - Fahim Shahriar  Anim" userId="94bae874-5cec-4f15-a634-cf059279966c" providerId="ADAL" clId="{337FA764-389D-4DDD-A00A-E643CA47FA36}" dt="2023-02-19T16:15:20.191" v="480" actId="26606"/>
          <ac:spMkLst>
            <pc:docMk/>
            <pc:sldMk cId="1772867536" sldId="258"/>
            <ac:spMk id="27" creationId="{D291F021-C45C-4D44-A2B8-A789E386CC42}"/>
          </ac:spMkLst>
        </pc:spChg>
        <pc:spChg chg="add del">
          <ac:chgData name="1906178 - Fahim Shahriar  Anim" userId="94bae874-5cec-4f15-a634-cf059279966c" providerId="ADAL" clId="{337FA764-389D-4DDD-A00A-E643CA47FA36}" dt="2023-02-19T15:59:47.504" v="185" actId="26606"/>
          <ac:spMkLst>
            <pc:docMk/>
            <pc:sldMk cId="1772867536" sldId="258"/>
            <ac:spMk id="28" creationId="{82211336-CFF3-412D-868A-6679C1004C45}"/>
          </ac:spMkLst>
        </pc:spChg>
        <pc:spChg chg="add del">
          <ac:chgData name="1906178 - Fahim Shahriar  Anim" userId="94bae874-5cec-4f15-a634-cf059279966c" providerId="ADAL" clId="{337FA764-389D-4DDD-A00A-E643CA47FA36}" dt="2023-02-19T16:15:28.338" v="482" actId="26606"/>
          <ac:spMkLst>
            <pc:docMk/>
            <pc:sldMk cId="1772867536" sldId="258"/>
            <ac:spMk id="29" creationId="{979E27D9-03C7-44E2-9FF8-15D0C8506AF7}"/>
          </ac:spMkLst>
        </pc:spChg>
        <pc:spChg chg="add del">
          <ac:chgData name="1906178 - Fahim Shahriar  Anim" userId="94bae874-5cec-4f15-a634-cf059279966c" providerId="ADAL" clId="{337FA764-389D-4DDD-A00A-E643CA47FA36}" dt="2023-02-19T16:15:28.338" v="482" actId="26606"/>
          <ac:spMkLst>
            <pc:docMk/>
            <pc:sldMk cId="1772867536" sldId="258"/>
            <ac:spMk id="31" creationId="{EEBF1590-3B36-48EE-A89D-3B6F3CB256AB}"/>
          </ac:spMkLst>
        </pc:spChg>
        <pc:spChg chg="add del">
          <ac:chgData name="1906178 - Fahim Shahriar  Anim" userId="94bae874-5cec-4f15-a634-cf059279966c" providerId="ADAL" clId="{337FA764-389D-4DDD-A00A-E643CA47FA36}" dt="2023-02-19T16:15:28.338" v="482" actId="26606"/>
          <ac:spMkLst>
            <pc:docMk/>
            <pc:sldMk cId="1772867536" sldId="258"/>
            <ac:spMk id="32" creationId="{AC8F6C8C-AB5A-4548-942D-E3FD40ACBC49}"/>
          </ac:spMkLst>
        </pc:spChg>
        <pc:spChg chg="add">
          <ac:chgData name="1906178 - Fahim Shahriar  Anim" userId="94bae874-5cec-4f15-a634-cf059279966c" providerId="ADAL" clId="{337FA764-389D-4DDD-A00A-E643CA47FA36}" dt="2023-02-19T16:15:28.356" v="483" actId="26606"/>
          <ac:spMkLst>
            <pc:docMk/>
            <pc:sldMk cId="1772867536" sldId="258"/>
            <ac:spMk id="34" creationId="{BACC6370-2D7E-4714-9D71-7542949D7D5D}"/>
          </ac:spMkLst>
        </pc:spChg>
        <pc:spChg chg="add">
          <ac:chgData name="1906178 - Fahim Shahriar  Anim" userId="94bae874-5cec-4f15-a634-cf059279966c" providerId="ADAL" clId="{337FA764-389D-4DDD-A00A-E643CA47FA36}" dt="2023-02-19T16:15:28.356" v="483" actId="26606"/>
          <ac:spMkLst>
            <pc:docMk/>
            <pc:sldMk cId="1772867536" sldId="258"/>
            <ac:spMk id="35" creationId="{F68B3F68-107C-434F-AA38-110D5EA91B85}"/>
          </ac:spMkLst>
        </pc:spChg>
        <pc:spChg chg="add">
          <ac:chgData name="1906178 - Fahim Shahriar  Anim" userId="94bae874-5cec-4f15-a634-cf059279966c" providerId="ADAL" clId="{337FA764-389D-4DDD-A00A-E643CA47FA36}" dt="2023-02-19T16:15:28.356" v="483" actId="26606"/>
          <ac:spMkLst>
            <pc:docMk/>
            <pc:sldMk cId="1772867536" sldId="258"/>
            <ac:spMk id="36" creationId="{AAD0DBB9-1A4B-4391-81D4-CB19F9AB918A}"/>
          </ac:spMkLst>
        </pc:spChg>
        <pc:spChg chg="add">
          <ac:chgData name="1906178 - Fahim Shahriar  Anim" userId="94bae874-5cec-4f15-a634-cf059279966c" providerId="ADAL" clId="{337FA764-389D-4DDD-A00A-E643CA47FA36}" dt="2023-02-19T16:15:28.356" v="483" actId="26606"/>
          <ac:spMkLst>
            <pc:docMk/>
            <pc:sldMk cId="1772867536" sldId="258"/>
            <ac:spMk id="37" creationId="{063BBA22-50EA-4C4D-BE05-F1CE4E63AA56}"/>
          </ac:spMkLst>
        </pc:spChg>
        <pc:graphicFrameChg chg="add del">
          <ac:chgData name="1906178 - Fahim Shahriar  Anim" userId="94bae874-5cec-4f15-a634-cf059279966c" providerId="ADAL" clId="{337FA764-389D-4DDD-A00A-E643CA47FA36}" dt="2023-02-19T16:15:28.338" v="482" actId="26606"/>
          <ac:graphicFrameMkLst>
            <pc:docMk/>
            <pc:sldMk cId="1772867536" sldId="258"/>
            <ac:graphicFrameMk id="30" creationId="{DCC0C377-25F3-5AC2-9017-20B99522FC7E}"/>
          </ac:graphicFrameMkLst>
        </pc:graphicFrameChg>
        <pc:graphicFrameChg chg="add">
          <ac:chgData name="1906178 - Fahim Shahriar  Anim" userId="94bae874-5cec-4f15-a634-cf059279966c" providerId="ADAL" clId="{337FA764-389D-4DDD-A00A-E643CA47FA36}" dt="2023-02-19T16:15:28.356" v="483" actId="26606"/>
          <ac:graphicFrameMkLst>
            <pc:docMk/>
            <pc:sldMk cId="1772867536" sldId="258"/>
            <ac:graphicFrameMk id="38" creationId="{4D208EED-B4E4-54E9-6127-7DA8EB06B5D7}"/>
          </ac:graphicFrameMkLst>
        </pc:graphicFrameChg>
        <pc:picChg chg="del mod">
          <ac:chgData name="1906178 - Fahim Shahriar  Anim" userId="94bae874-5cec-4f15-a634-cf059279966c" providerId="ADAL" clId="{337FA764-389D-4DDD-A00A-E643CA47FA36}" dt="2023-02-19T15:59:33.858" v="183" actId="478"/>
          <ac:picMkLst>
            <pc:docMk/>
            <pc:sldMk cId="1772867536" sldId="258"/>
            <ac:picMk id="5" creationId="{DE185EF9-90B1-F94F-308C-E7B15E249BDB}"/>
          </ac:picMkLst>
        </pc:picChg>
        <pc:picChg chg="add del">
          <ac:chgData name="1906178 - Fahim Shahriar  Anim" userId="94bae874-5cec-4f15-a634-cf059279966c" providerId="ADAL" clId="{337FA764-389D-4DDD-A00A-E643CA47FA36}" dt="2023-02-19T16:14:57.816" v="477" actId="26606"/>
          <ac:picMkLst>
            <pc:docMk/>
            <pc:sldMk cId="1772867536" sldId="258"/>
            <ac:picMk id="17" creationId="{9582F0A5-4249-9335-CCC9-43E00C97854E}"/>
          </ac:picMkLst>
        </pc:picChg>
      </pc:sldChg>
      <pc:sldChg chg="addSp modSp mod setBg">
        <pc:chgData name="1906178 - Fahim Shahriar  Anim" userId="94bae874-5cec-4f15-a634-cf059279966c" providerId="ADAL" clId="{337FA764-389D-4DDD-A00A-E643CA47FA36}" dt="2023-02-19T15:51:02.345" v="81" actId="1076"/>
        <pc:sldMkLst>
          <pc:docMk/>
          <pc:sldMk cId="623594180" sldId="259"/>
        </pc:sldMkLst>
        <pc:spChg chg="mod">
          <ac:chgData name="1906178 - Fahim Shahriar  Anim" userId="94bae874-5cec-4f15-a634-cf059279966c" providerId="ADAL" clId="{337FA764-389D-4DDD-A00A-E643CA47FA36}" dt="2023-02-19T15:50:33.156" v="77" actId="26606"/>
          <ac:spMkLst>
            <pc:docMk/>
            <pc:sldMk cId="623594180" sldId="259"/>
            <ac:spMk id="2" creationId="{DBFEE546-A3AF-370B-8065-DC724945521E}"/>
          </ac:spMkLst>
        </pc:spChg>
        <pc:spChg chg="add">
          <ac:chgData name="1906178 - Fahim Shahriar  Anim" userId="94bae874-5cec-4f15-a634-cf059279966c" providerId="ADAL" clId="{337FA764-389D-4DDD-A00A-E643CA47FA36}" dt="2023-02-19T15:50:33.156" v="77" actId="26606"/>
          <ac:spMkLst>
            <pc:docMk/>
            <pc:sldMk cId="623594180" sldId="259"/>
            <ac:spMk id="12" creationId="{A8384FB5-9ADC-4DDC-881B-597D56F5B15D}"/>
          </ac:spMkLst>
        </pc:spChg>
        <pc:spChg chg="add">
          <ac:chgData name="1906178 - Fahim Shahriar  Anim" userId="94bae874-5cec-4f15-a634-cf059279966c" providerId="ADAL" clId="{337FA764-389D-4DDD-A00A-E643CA47FA36}" dt="2023-02-19T15:50:33.156" v="77" actId="26606"/>
          <ac:spMkLst>
            <pc:docMk/>
            <pc:sldMk cId="623594180" sldId="259"/>
            <ac:spMk id="14" creationId="{91E5A9A7-95C6-4F4F-B00E-C82E07FE62EF}"/>
          </ac:spMkLst>
        </pc:spChg>
        <pc:spChg chg="add">
          <ac:chgData name="1906178 - Fahim Shahriar  Anim" userId="94bae874-5cec-4f15-a634-cf059279966c" providerId="ADAL" clId="{337FA764-389D-4DDD-A00A-E643CA47FA36}" dt="2023-02-19T15:50:33.156" v="77" actId="26606"/>
          <ac:spMkLst>
            <pc:docMk/>
            <pc:sldMk cId="623594180" sldId="259"/>
            <ac:spMk id="16" creationId="{D07DD2DE-F619-49DD-B5E7-03A290FF4ED1}"/>
          </ac:spMkLst>
        </pc:spChg>
        <pc:spChg chg="add">
          <ac:chgData name="1906178 - Fahim Shahriar  Anim" userId="94bae874-5cec-4f15-a634-cf059279966c" providerId="ADAL" clId="{337FA764-389D-4DDD-A00A-E643CA47FA36}" dt="2023-02-19T15:50:33.156" v="77" actId="26606"/>
          <ac:spMkLst>
            <pc:docMk/>
            <pc:sldMk cId="623594180" sldId="259"/>
            <ac:spMk id="18" creationId="{85149191-5F60-4A28-AAFF-039F96B0F3EC}"/>
          </ac:spMkLst>
        </pc:spChg>
        <pc:spChg chg="add">
          <ac:chgData name="1906178 - Fahim Shahriar  Anim" userId="94bae874-5cec-4f15-a634-cf059279966c" providerId="ADAL" clId="{337FA764-389D-4DDD-A00A-E643CA47FA36}" dt="2023-02-19T15:50:33.156" v="77" actId="26606"/>
          <ac:spMkLst>
            <pc:docMk/>
            <pc:sldMk cId="623594180" sldId="259"/>
            <ac:spMk id="20" creationId="{F8260ED5-17F7-4158-B241-D51DD4CF1B7E}"/>
          </ac:spMkLst>
        </pc:spChg>
        <pc:picChg chg="mod ord">
          <ac:chgData name="1906178 - Fahim Shahriar  Anim" userId="94bae874-5cec-4f15-a634-cf059279966c" providerId="ADAL" clId="{337FA764-389D-4DDD-A00A-E643CA47FA36}" dt="2023-02-19T15:51:02.345" v="81" actId="1076"/>
          <ac:picMkLst>
            <pc:docMk/>
            <pc:sldMk cId="623594180" sldId="259"/>
            <ac:picMk id="7" creationId="{93509CCE-4401-B605-259D-9C7AFE43B588}"/>
          </ac:picMkLst>
        </pc:picChg>
      </pc:sldChg>
      <pc:sldChg chg="addSp delSp modSp mod">
        <pc:chgData name="1906178 - Fahim Shahriar  Anim" userId="94bae874-5cec-4f15-a634-cf059279966c" providerId="ADAL" clId="{337FA764-389D-4DDD-A00A-E643CA47FA36}" dt="2023-02-19T16:48:23.951" v="869" actId="20577"/>
        <pc:sldMkLst>
          <pc:docMk/>
          <pc:sldMk cId="2157284568" sldId="260"/>
        </pc:sldMkLst>
        <pc:spChg chg="mod">
          <ac:chgData name="1906178 - Fahim Shahriar  Anim" userId="94bae874-5cec-4f15-a634-cf059279966c" providerId="ADAL" clId="{337FA764-389D-4DDD-A00A-E643CA47FA36}" dt="2023-02-19T16:34:06.514" v="853" actId="20577"/>
          <ac:spMkLst>
            <pc:docMk/>
            <pc:sldMk cId="2157284568" sldId="260"/>
            <ac:spMk id="2" creationId="{7431E4F4-4B9D-98A4-79E8-8E224CACCEC1}"/>
          </ac:spMkLst>
        </pc:spChg>
        <pc:spChg chg="add mod">
          <ac:chgData name="1906178 - Fahim Shahriar  Anim" userId="94bae874-5cec-4f15-a634-cf059279966c" providerId="ADAL" clId="{337FA764-389D-4DDD-A00A-E643CA47FA36}" dt="2023-02-19T16:48:23.951" v="869" actId="20577"/>
          <ac:spMkLst>
            <pc:docMk/>
            <pc:sldMk cId="2157284568" sldId="260"/>
            <ac:spMk id="4" creationId="{480014EA-7A61-C682-ED51-F5F09EE3D74C}"/>
          </ac:spMkLst>
        </pc:spChg>
        <pc:spChg chg="mod">
          <ac:chgData name="1906178 - Fahim Shahriar  Anim" userId="94bae874-5cec-4f15-a634-cf059279966c" providerId="ADAL" clId="{337FA764-389D-4DDD-A00A-E643CA47FA36}" dt="2023-02-19T16:35:22.509" v="859" actId="20577"/>
          <ac:spMkLst>
            <pc:docMk/>
            <pc:sldMk cId="2157284568" sldId="260"/>
            <ac:spMk id="10" creationId="{6EF5ED82-E7CC-1D85-A4BF-B439576823EF}"/>
          </ac:spMkLst>
        </pc:spChg>
        <pc:spChg chg="del">
          <ac:chgData name="1906178 - Fahim Shahriar  Anim" userId="94bae874-5cec-4f15-a634-cf059279966c" providerId="ADAL" clId="{337FA764-389D-4DDD-A00A-E643CA47FA36}" dt="2023-02-19T15:51:48.318" v="82" actId="26606"/>
          <ac:spMkLst>
            <pc:docMk/>
            <pc:sldMk cId="2157284568" sldId="260"/>
            <ac:spMk id="16" creationId="{7F57BEA8-497D-4AA8-8A18-BDCD696B25FE}"/>
          </ac:spMkLst>
        </pc:spChg>
        <pc:spChg chg="add">
          <ac:chgData name="1906178 - Fahim Shahriar  Anim" userId="94bae874-5cec-4f15-a634-cf059279966c" providerId="ADAL" clId="{337FA764-389D-4DDD-A00A-E643CA47FA36}" dt="2023-02-19T15:51:48.318" v="82" actId="26606"/>
          <ac:spMkLst>
            <pc:docMk/>
            <pc:sldMk cId="2157284568" sldId="260"/>
            <ac:spMk id="25" creationId="{42A5316D-ED2F-4F89-B4B4-8D9240B1A348}"/>
          </ac:spMkLst>
        </pc:spChg>
        <pc:picChg chg="del mod">
          <ac:chgData name="1906178 - Fahim Shahriar  Anim" userId="94bae874-5cec-4f15-a634-cf059279966c" providerId="ADAL" clId="{337FA764-389D-4DDD-A00A-E643CA47FA36}" dt="2023-02-19T16:48:05.987" v="860" actId="478"/>
          <ac:picMkLst>
            <pc:docMk/>
            <pc:sldMk cId="2157284568" sldId="260"/>
            <ac:picMk id="9" creationId="{46CD3058-4F3E-B7FA-C41C-91EB0D59A29A}"/>
          </ac:picMkLst>
        </pc:picChg>
        <pc:cxnChg chg="del">
          <ac:chgData name="1906178 - Fahim Shahriar  Anim" userId="94bae874-5cec-4f15-a634-cf059279966c" providerId="ADAL" clId="{337FA764-389D-4DDD-A00A-E643CA47FA36}" dt="2023-02-19T15:51:48.318" v="82" actId="26606"/>
          <ac:cxnSpMkLst>
            <pc:docMk/>
            <pc:sldMk cId="2157284568" sldId="260"/>
            <ac:cxnSpMk id="14" creationId="{D2E961F1-4A28-4A5F-BBD4-6E400E5E6C75}"/>
          </ac:cxnSpMkLst>
        </pc:cxnChg>
        <pc:cxnChg chg="del">
          <ac:chgData name="1906178 - Fahim Shahriar  Anim" userId="94bae874-5cec-4f15-a634-cf059279966c" providerId="ADAL" clId="{337FA764-389D-4DDD-A00A-E643CA47FA36}" dt="2023-02-19T15:51:48.318" v="82" actId="26606"/>
          <ac:cxnSpMkLst>
            <pc:docMk/>
            <pc:sldMk cId="2157284568" sldId="260"/>
            <ac:cxnSpMk id="18" creationId="{A82415D3-DDE5-4D63-8CB3-23A5EC581B27}"/>
          </ac:cxnSpMkLst>
        </pc:cxnChg>
        <pc:cxnChg chg="del">
          <ac:chgData name="1906178 - Fahim Shahriar  Anim" userId="94bae874-5cec-4f15-a634-cf059279966c" providerId="ADAL" clId="{337FA764-389D-4DDD-A00A-E643CA47FA36}" dt="2023-02-19T15:51:48.318" v="82" actId="26606"/>
          <ac:cxnSpMkLst>
            <pc:docMk/>
            <pc:sldMk cId="2157284568" sldId="260"/>
            <ac:cxnSpMk id="20" creationId="{AD7193FB-6AE6-4B3B-8F89-56B55DD63B4D}"/>
          </ac:cxnSpMkLst>
        </pc:cxnChg>
      </pc:sldChg>
      <pc:sldChg chg="addSp modSp mod setBg">
        <pc:chgData name="1906178 - Fahim Shahriar  Anim" userId="94bae874-5cec-4f15-a634-cf059279966c" providerId="ADAL" clId="{337FA764-389D-4DDD-A00A-E643CA47FA36}" dt="2023-02-19T15:52:23.694" v="85" actId="14100"/>
        <pc:sldMkLst>
          <pc:docMk/>
          <pc:sldMk cId="3170471570" sldId="261"/>
        </pc:sldMkLst>
        <pc:spChg chg="mod">
          <ac:chgData name="1906178 - Fahim Shahriar  Anim" userId="94bae874-5cec-4f15-a634-cf059279966c" providerId="ADAL" clId="{337FA764-389D-4DDD-A00A-E643CA47FA36}" dt="2023-02-19T15:52:17.005" v="84" actId="26606"/>
          <ac:spMkLst>
            <pc:docMk/>
            <pc:sldMk cId="3170471570" sldId="261"/>
            <ac:spMk id="2" creationId="{4A202DF7-D95D-E9FD-027D-A13E602DE120}"/>
          </ac:spMkLst>
        </pc:spChg>
        <pc:spChg chg="add">
          <ac:chgData name="1906178 - Fahim Shahriar  Anim" userId="94bae874-5cec-4f15-a634-cf059279966c" providerId="ADAL" clId="{337FA764-389D-4DDD-A00A-E643CA47FA36}" dt="2023-02-19T15:52:17.005" v="84" actId="26606"/>
          <ac:spMkLst>
            <pc:docMk/>
            <pc:sldMk cId="3170471570" sldId="261"/>
            <ac:spMk id="14" creationId="{A8384FB5-9ADC-4DDC-881B-597D56F5B15D}"/>
          </ac:spMkLst>
        </pc:spChg>
        <pc:spChg chg="add">
          <ac:chgData name="1906178 - Fahim Shahriar  Anim" userId="94bae874-5cec-4f15-a634-cf059279966c" providerId="ADAL" clId="{337FA764-389D-4DDD-A00A-E643CA47FA36}" dt="2023-02-19T15:52:17.005" v="84" actId="26606"/>
          <ac:spMkLst>
            <pc:docMk/>
            <pc:sldMk cId="3170471570" sldId="261"/>
            <ac:spMk id="16" creationId="{91E5A9A7-95C6-4F4F-B00E-C82E07FE62EF}"/>
          </ac:spMkLst>
        </pc:spChg>
        <pc:spChg chg="add">
          <ac:chgData name="1906178 - Fahim Shahriar  Anim" userId="94bae874-5cec-4f15-a634-cf059279966c" providerId="ADAL" clId="{337FA764-389D-4DDD-A00A-E643CA47FA36}" dt="2023-02-19T15:52:17.005" v="84" actId="26606"/>
          <ac:spMkLst>
            <pc:docMk/>
            <pc:sldMk cId="3170471570" sldId="261"/>
            <ac:spMk id="18" creationId="{D07DD2DE-F619-49DD-B5E7-03A290FF4ED1}"/>
          </ac:spMkLst>
        </pc:spChg>
        <pc:spChg chg="add">
          <ac:chgData name="1906178 - Fahim Shahriar  Anim" userId="94bae874-5cec-4f15-a634-cf059279966c" providerId="ADAL" clId="{337FA764-389D-4DDD-A00A-E643CA47FA36}" dt="2023-02-19T15:52:17.005" v="84" actId="26606"/>
          <ac:spMkLst>
            <pc:docMk/>
            <pc:sldMk cId="3170471570" sldId="261"/>
            <ac:spMk id="20" creationId="{85149191-5F60-4A28-AAFF-039F96B0F3EC}"/>
          </ac:spMkLst>
        </pc:spChg>
        <pc:spChg chg="add">
          <ac:chgData name="1906178 - Fahim Shahriar  Anim" userId="94bae874-5cec-4f15-a634-cf059279966c" providerId="ADAL" clId="{337FA764-389D-4DDD-A00A-E643CA47FA36}" dt="2023-02-19T15:52:17.005" v="84" actId="26606"/>
          <ac:spMkLst>
            <pc:docMk/>
            <pc:sldMk cId="3170471570" sldId="261"/>
            <ac:spMk id="22" creationId="{F8260ED5-17F7-4158-B241-D51DD4CF1B7E}"/>
          </ac:spMkLst>
        </pc:spChg>
        <pc:picChg chg="mod ord">
          <ac:chgData name="1906178 - Fahim Shahriar  Anim" userId="94bae874-5cec-4f15-a634-cf059279966c" providerId="ADAL" clId="{337FA764-389D-4DDD-A00A-E643CA47FA36}" dt="2023-02-19T15:52:23.694" v="85" actId="14100"/>
          <ac:picMkLst>
            <pc:docMk/>
            <pc:sldMk cId="3170471570" sldId="261"/>
            <ac:picMk id="9" creationId="{C37BFC21-143D-9E88-B0A8-AF428267BF19}"/>
          </ac:picMkLst>
        </pc:picChg>
      </pc:sldChg>
      <pc:sldChg chg="addSp delSp modSp mod setBg">
        <pc:chgData name="1906178 - Fahim Shahriar  Anim" userId="94bae874-5cec-4f15-a634-cf059279966c" providerId="ADAL" clId="{337FA764-389D-4DDD-A00A-E643CA47FA36}" dt="2023-02-19T16:48:41.492" v="881" actId="14100"/>
        <pc:sldMkLst>
          <pc:docMk/>
          <pc:sldMk cId="2782917410" sldId="262"/>
        </pc:sldMkLst>
        <pc:spChg chg="mod">
          <ac:chgData name="1906178 - Fahim Shahriar  Anim" userId="94bae874-5cec-4f15-a634-cf059279966c" providerId="ADAL" clId="{337FA764-389D-4DDD-A00A-E643CA47FA36}" dt="2023-02-19T15:54:05.161" v="91" actId="207"/>
          <ac:spMkLst>
            <pc:docMk/>
            <pc:sldMk cId="2782917410" sldId="262"/>
            <ac:spMk id="2" creationId="{FBE45980-FE65-2232-1F55-5988D0644EE4}"/>
          </ac:spMkLst>
        </pc:spChg>
        <pc:spChg chg="add mod">
          <ac:chgData name="1906178 - Fahim Shahriar  Anim" userId="94bae874-5cec-4f15-a634-cf059279966c" providerId="ADAL" clId="{337FA764-389D-4DDD-A00A-E643CA47FA36}" dt="2023-02-19T16:48:41.492" v="881" actId="14100"/>
          <ac:spMkLst>
            <pc:docMk/>
            <pc:sldMk cId="2782917410" sldId="262"/>
            <ac:spMk id="3" creationId="{77AE595C-92A7-792D-DED2-D16A0C8C53D1}"/>
          </ac:spMkLst>
        </pc:spChg>
        <pc:spChg chg="ord">
          <ac:chgData name="1906178 - Fahim Shahriar  Anim" userId="94bae874-5cec-4f15-a634-cf059279966c" providerId="ADAL" clId="{337FA764-389D-4DDD-A00A-E643CA47FA36}" dt="2023-02-19T15:53:05.581" v="90" actId="26606"/>
          <ac:spMkLst>
            <pc:docMk/>
            <pc:sldMk cId="2782917410" sldId="262"/>
            <ac:spMk id="4" creationId="{2B117938-98EF-8F48-EFFA-1E057C6D57BE}"/>
          </ac:spMkLst>
        </pc:spChg>
        <pc:spChg chg="del mod ord">
          <ac:chgData name="1906178 - Fahim Shahriar  Anim" userId="94bae874-5cec-4f15-a634-cf059279966c" providerId="ADAL" clId="{337FA764-389D-4DDD-A00A-E643CA47FA36}" dt="2023-02-19T16:35:03.609" v="857" actId="478"/>
          <ac:spMkLst>
            <pc:docMk/>
            <pc:sldMk cId="2782917410" sldId="262"/>
            <ac:spMk id="9" creationId="{ED9FCF8E-C7DA-E713-AFB9-B89F656B2B73}"/>
          </ac:spMkLst>
        </pc:spChg>
        <pc:spChg chg="add del">
          <ac:chgData name="1906178 - Fahim Shahriar  Anim" userId="94bae874-5cec-4f15-a634-cf059279966c" providerId="ADAL" clId="{337FA764-389D-4DDD-A00A-E643CA47FA36}" dt="2023-02-19T15:53:05.581" v="90" actId="26606"/>
          <ac:spMkLst>
            <pc:docMk/>
            <pc:sldMk cId="2782917410" sldId="262"/>
            <ac:spMk id="15" creationId="{7F57BEA8-497D-4AA8-8A18-BDCD696B25FE}"/>
          </ac:spMkLst>
        </pc:spChg>
        <pc:spChg chg="add">
          <ac:chgData name="1906178 - Fahim Shahriar  Anim" userId="94bae874-5cec-4f15-a634-cf059279966c" providerId="ADAL" clId="{337FA764-389D-4DDD-A00A-E643CA47FA36}" dt="2023-02-19T15:53:05.581" v="90" actId="26606"/>
          <ac:spMkLst>
            <pc:docMk/>
            <pc:sldMk cId="2782917410" sldId="262"/>
            <ac:spMk id="21" creationId="{42A5316D-ED2F-4F89-B4B4-8D9240B1A348}"/>
          </ac:spMkLst>
        </pc:spChg>
        <pc:spChg chg="add del">
          <ac:chgData name="1906178 - Fahim Shahriar  Anim" userId="94bae874-5cec-4f15-a634-cf059279966c" providerId="ADAL" clId="{337FA764-389D-4DDD-A00A-E643CA47FA36}" dt="2023-02-19T15:52:35.077" v="87" actId="26606"/>
          <ac:spMkLst>
            <pc:docMk/>
            <pc:sldMk cId="2782917410" sldId="262"/>
            <ac:spMk id="24" creationId="{32AEEBC8-9D30-42EF-95F2-386C2653FBF0}"/>
          </ac:spMkLst>
        </pc:spChg>
        <pc:spChg chg="add del">
          <ac:chgData name="1906178 - Fahim Shahriar  Anim" userId="94bae874-5cec-4f15-a634-cf059279966c" providerId="ADAL" clId="{337FA764-389D-4DDD-A00A-E643CA47FA36}" dt="2023-02-19T15:52:35.077" v="87" actId="26606"/>
          <ac:spMkLst>
            <pc:docMk/>
            <pc:sldMk cId="2782917410" sldId="262"/>
            <ac:spMk id="26" creationId="{2E92FA66-67D7-4CB4-94D3-E643A9AD4757}"/>
          </ac:spMkLst>
        </pc:spChg>
        <pc:spChg chg="add del">
          <ac:chgData name="1906178 - Fahim Shahriar  Anim" userId="94bae874-5cec-4f15-a634-cf059279966c" providerId="ADAL" clId="{337FA764-389D-4DDD-A00A-E643CA47FA36}" dt="2023-02-19T15:52:48.341" v="89" actId="26606"/>
          <ac:spMkLst>
            <pc:docMk/>
            <pc:sldMk cId="2782917410" sldId="262"/>
            <ac:spMk id="28" creationId="{7E0162AD-C6E5-4BF8-A453-76ADB36877D3}"/>
          </ac:spMkLst>
        </pc:spChg>
        <pc:spChg chg="add del">
          <ac:chgData name="1906178 - Fahim Shahriar  Anim" userId="94bae874-5cec-4f15-a634-cf059279966c" providerId="ADAL" clId="{337FA764-389D-4DDD-A00A-E643CA47FA36}" dt="2023-02-19T15:52:48.341" v="89" actId="26606"/>
          <ac:spMkLst>
            <pc:docMk/>
            <pc:sldMk cId="2782917410" sldId="262"/>
            <ac:spMk id="29" creationId="{2596F992-698C-48C0-9D89-70DA4CE927EF}"/>
          </ac:spMkLst>
        </pc:spChg>
        <pc:spChg chg="add del">
          <ac:chgData name="1906178 - Fahim Shahriar  Anim" userId="94bae874-5cec-4f15-a634-cf059279966c" providerId="ADAL" clId="{337FA764-389D-4DDD-A00A-E643CA47FA36}" dt="2023-02-19T15:52:48.341" v="89" actId="26606"/>
          <ac:spMkLst>
            <pc:docMk/>
            <pc:sldMk cId="2782917410" sldId="262"/>
            <ac:spMk id="30" creationId="{E7BFF8DC-0AE7-4AD2-9B28-2E5F26D62C30}"/>
          </ac:spMkLst>
        </pc:spChg>
        <pc:picChg chg="del mod">
          <ac:chgData name="1906178 - Fahim Shahriar  Anim" userId="94bae874-5cec-4f15-a634-cf059279966c" providerId="ADAL" clId="{337FA764-389D-4DDD-A00A-E643CA47FA36}" dt="2023-02-19T16:48:30.787" v="870" actId="478"/>
          <ac:picMkLst>
            <pc:docMk/>
            <pc:sldMk cId="2782917410" sldId="262"/>
            <ac:picMk id="8" creationId="{AFF48B80-71F4-AD19-FBF4-8CCB0111479D}"/>
          </ac:picMkLst>
        </pc:picChg>
        <pc:cxnChg chg="add del">
          <ac:chgData name="1906178 - Fahim Shahriar  Anim" userId="94bae874-5cec-4f15-a634-cf059279966c" providerId="ADAL" clId="{337FA764-389D-4DDD-A00A-E643CA47FA36}" dt="2023-02-19T15:53:05.581" v="90" actId="26606"/>
          <ac:cxnSpMkLst>
            <pc:docMk/>
            <pc:sldMk cId="2782917410" sldId="262"/>
            <ac:cxnSpMk id="13" creationId="{D2E961F1-4A28-4A5F-BBD4-6E400E5E6C75}"/>
          </ac:cxnSpMkLst>
        </pc:cxnChg>
        <pc:cxnChg chg="add del">
          <ac:chgData name="1906178 - Fahim Shahriar  Anim" userId="94bae874-5cec-4f15-a634-cf059279966c" providerId="ADAL" clId="{337FA764-389D-4DDD-A00A-E643CA47FA36}" dt="2023-02-19T15:53:05.581" v="90" actId="26606"/>
          <ac:cxnSpMkLst>
            <pc:docMk/>
            <pc:sldMk cId="2782917410" sldId="262"/>
            <ac:cxnSpMk id="17" creationId="{A82415D3-DDE5-4D63-8CB3-23A5EC581B27}"/>
          </ac:cxnSpMkLst>
        </pc:cxnChg>
        <pc:cxnChg chg="add del">
          <ac:chgData name="1906178 - Fahim Shahriar  Anim" userId="94bae874-5cec-4f15-a634-cf059279966c" providerId="ADAL" clId="{337FA764-389D-4DDD-A00A-E643CA47FA36}" dt="2023-02-19T15:53:05.581" v="90" actId="26606"/>
          <ac:cxnSpMkLst>
            <pc:docMk/>
            <pc:sldMk cId="2782917410" sldId="262"/>
            <ac:cxnSpMk id="19" creationId="{AD7193FB-6AE6-4B3B-8F89-56B55DD63B4D}"/>
          </ac:cxnSpMkLst>
        </pc:cxnChg>
      </pc:sldChg>
      <pc:sldChg chg="addSp delSp modSp mod">
        <pc:chgData name="1906178 - Fahim Shahriar  Anim" userId="94bae874-5cec-4f15-a634-cf059279966c" providerId="ADAL" clId="{337FA764-389D-4DDD-A00A-E643CA47FA36}" dt="2023-02-19T16:50:47.374" v="944" actId="20577"/>
        <pc:sldMkLst>
          <pc:docMk/>
          <pc:sldMk cId="1389681888" sldId="263"/>
        </pc:sldMkLst>
        <pc:spChg chg="mod">
          <ac:chgData name="1906178 - Fahim Shahriar  Anim" userId="94bae874-5cec-4f15-a634-cf059279966c" providerId="ADAL" clId="{337FA764-389D-4DDD-A00A-E643CA47FA36}" dt="2023-02-19T16:49:32.542" v="910" actId="113"/>
          <ac:spMkLst>
            <pc:docMk/>
            <pc:sldMk cId="1389681888" sldId="263"/>
            <ac:spMk id="2" creationId="{BCCCD812-AC00-97B9-0DFC-EDB2A27992FD}"/>
          </ac:spMkLst>
        </pc:spChg>
        <pc:spChg chg="mod ord">
          <ac:chgData name="1906178 - Fahim Shahriar  Anim" userId="94bae874-5cec-4f15-a634-cf059279966c" providerId="ADAL" clId="{337FA764-389D-4DDD-A00A-E643CA47FA36}" dt="2023-02-19T16:50:47.374" v="944" actId="20577"/>
          <ac:spMkLst>
            <pc:docMk/>
            <pc:sldMk cId="1389681888" sldId="263"/>
            <ac:spMk id="3" creationId="{05925EFB-C07E-3281-D620-1B1002F9A5A2}"/>
          </ac:spMkLst>
        </pc:spChg>
        <pc:spChg chg="del">
          <ac:chgData name="1906178 - Fahim Shahriar  Anim" userId="94bae874-5cec-4f15-a634-cf059279966c" providerId="ADAL" clId="{337FA764-389D-4DDD-A00A-E643CA47FA36}" dt="2023-02-19T15:52:05.530" v="83" actId="26606"/>
          <ac:spMkLst>
            <pc:docMk/>
            <pc:sldMk cId="1389681888" sldId="263"/>
            <ac:spMk id="8" creationId="{907EF6B7-1338-4443-8C46-6A318D952DFD}"/>
          </ac:spMkLst>
        </pc:spChg>
        <pc:spChg chg="del">
          <ac:chgData name="1906178 - Fahim Shahriar  Anim" userId="94bae874-5cec-4f15-a634-cf059279966c" providerId="ADAL" clId="{337FA764-389D-4DDD-A00A-E643CA47FA36}" dt="2023-02-19T15:52:05.530" v="83" actId="26606"/>
          <ac:spMkLst>
            <pc:docMk/>
            <pc:sldMk cId="1389681888" sldId="263"/>
            <ac:spMk id="10" creationId="{DAAE4CDD-124C-4DCF-9584-B6033B545DD5}"/>
          </ac:spMkLst>
        </pc:spChg>
        <pc:spChg chg="del">
          <ac:chgData name="1906178 - Fahim Shahriar  Anim" userId="94bae874-5cec-4f15-a634-cf059279966c" providerId="ADAL" clId="{337FA764-389D-4DDD-A00A-E643CA47FA36}" dt="2023-02-19T15:52:05.530" v="83" actId="26606"/>
          <ac:spMkLst>
            <pc:docMk/>
            <pc:sldMk cId="1389681888" sldId="263"/>
            <ac:spMk id="12" creationId="{081E4A58-353D-44AE-B2FC-2A74E2E400F7}"/>
          </ac:spMkLst>
        </pc:spChg>
        <pc:spChg chg="add del">
          <ac:chgData name="1906178 - Fahim Shahriar  Anim" userId="94bae874-5cec-4f15-a634-cf059279966c" providerId="ADAL" clId="{337FA764-389D-4DDD-A00A-E643CA47FA36}" dt="2023-02-19T16:34:34.412" v="855" actId="26606"/>
          <ac:spMkLst>
            <pc:docMk/>
            <pc:sldMk cId="1389681888" sldId="263"/>
            <ac:spMk id="23" creationId="{04812C46-200A-4DEB-A05E-3ED6C68C2387}"/>
          </ac:spMkLst>
        </pc:spChg>
        <pc:spChg chg="add del">
          <ac:chgData name="1906178 - Fahim Shahriar  Anim" userId="94bae874-5cec-4f15-a634-cf059279966c" providerId="ADAL" clId="{337FA764-389D-4DDD-A00A-E643CA47FA36}" dt="2023-02-19T16:34:34.412" v="855" actId="26606"/>
          <ac:spMkLst>
            <pc:docMk/>
            <pc:sldMk cId="1389681888" sldId="263"/>
            <ac:spMk id="25" creationId="{D1EA859B-E555-4109-94F3-6700E046E008}"/>
          </ac:spMkLst>
        </pc:spChg>
        <pc:spChg chg="add">
          <ac:chgData name="1906178 - Fahim Shahriar  Anim" userId="94bae874-5cec-4f15-a634-cf059279966c" providerId="ADAL" clId="{337FA764-389D-4DDD-A00A-E643CA47FA36}" dt="2023-02-19T16:34:34.417" v="856" actId="26606"/>
          <ac:spMkLst>
            <pc:docMk/>
            <pc:sldMk cId="1389681888" sldId="263"/>
            <ac:spMk id="27" creationId="{79BB35BC-D5C2-4C8B-A22A-A71E6191913B}"/>
          </ac:spMkLst>
        </pc:spChg>
        <pc:picChg chg="add mod ord">
          <ac:chgData name="1906178 - Fahim Shahriar  Anim" userId="94bae874-5cec-4f15-a634-cf059279966c" providerId="ADAL" clId="{337FA764-389D-4DDD-A00A-E643CA47FA36}" dt="2023-02-19T16:34:34.417" v="856" actId="26606"/>
          <ac:picMkLst>
            <pc:docMk/>
            <pc:sldMk cId="1389681888" sldId="263"/>
            <ac:picMk id="14" creationId="{3F55B04F-2C25-D94A-6B50-2097E58AE100}"/>
          </ac:picMkLst>
        </pc:picChg>
        <pc:cxnChg chg="add del">
          <ac:chgData name="1906178 - Fahim Shahriar  Anim" userId="94bae874-5cec-4f15-a634-cf059279966c" providerId="ADAL" clId="{337FA764-389D-4DDD-A00A-E643CA47FA36}" dt="2023-02-19T16:34:34.417" v="856" actId="26606"/>
          <ac:cxnSpMkLst>
            <pc:docMk/>
            <pc:sldMk cId="1389681888" sldId="263"/>
            <ac:cxnSpMk id="18" creationId="{A7F400EE-A8A5-48AF-B4D6-291B52C6F0B0}"/>
          </ac:cxnSpMkLst>
        </pc:cxnChg>
      </pc:sldChg>
      <pc:sldChg chg="addSp delSp modSp mod">
        <pc:chgData name="1906178 - Fahim Shahriar  Anim" userId="94bae874-5cec-4f15-a634-cf059279966c" providerId="ADAL" clId="{337FA764-389D-4DDD-A00A-E643CA47FA36}" dt="2023-02-19T15:55:02.178" v="94" actId="26606"/>
        <pc:sldMkLst>
          <pc:docMk/>
          <pc:sldMk cId="2543946558" sldId="264"/>
        </pc:sldMkLst>
        <pc:spChg chg="mod">
          <ac:chgData name="1906178 - Fahim Shahriar  Anim" userId="94bae874-5cec-4f15-a634-cf059279966c" providerId="ADAL" clId="{337FA764-389D-4DDD-A00A-E643CA47FA36}" dt="2023-02-19T15:55:02.178" v="94" actId="26606"/>
          <ac:spMkLst>
            <pc:docMk/>
            <pc:sldMk cId="2543946558" sldId="264"/>
            <ac:spMk id="2" creationId="{BCCCD812-AC00-97B9-0DFC-EDB2A27992FD}"/>
          </ac:spMkLst>
        </pc:spChg>
        <pc:spChg chg="mod">
          <ac:chgData name="1906178 - Fahim Shahriar  Anim" userId="94bae874-5cec-4f15-a634-cf059279966c" providerId="ADAL" clId="{337FA764-389D-4DDD-A00A-E643CA47FA36}" dt="2023-02-19T15:55:02.178" v="94" actId="26606"/>
          <ac:spMkLst>
            <pc:docMk/>
            <pc:sldMk cId="2543946558" sldId="264"/>
            <ac:spMk id="3" creationId="{05925EFB-C07E-3281-D620-1B1002F9A5A2}"/>
          </ac:spMkLst>
        </pc:spChg>
        <pc:spChg chg="del">
          <ac:chgData name="1906178 - Fahim Shahriar  Anim" userId="94bae874-5cec-4f15-a634-cf059279966c" providerId="ADAL" clId="{337FA764-389D-4DDD-A00A-E643CA47FA36}" dt="2023-02-19T15:55:02.178" v="94" actId="26606"/>
          <ac:spMkLst>
            <pc:docMk/>
            <pc:sldMk cId="2543946558" sldId="264"/>
            <ac:spMk id="8" creationId="{907EF6B7-1338-4443-8C46-6A318D952DFD}"/>
          </ac:spMkLst>
        </pc:spChg>
        <pc:spChg chg="del">
          <ac:chgData name="1906178 - Fahim Shahriar  Anim" userId="94bae874-5cec-4f15-a634-cf059279966c" providerId="ADAL" clId="{337FA764-389D-4DDD-A00A-E643CA47FA36}" dt="2023-02-19T15:55:02.178" v="94" actId="26606"/>
          <ac:spMkLst>
            <pc:docMk/>
            <pc:sldMk cId="2543946558" sldId="264"/>
            <ac:spMk id="10" creationId="{DAAE4CDD-124C-4DCF-9584-B6033B545DD5}"/>
          </ac:spMkLst>
        </pc:spChg>
        <pc:spChg chg="del">
          <ac:chgData name="1906178 - Fahim Shahriar  Anim" userId="94bae874-5cec-4f15-a634-cf059279966c" providerId="ADAL" clId="{337FA764-389D-4DDD-A00A-E643CA47FA36}" dt="2023-02-19T15:55:02.178" v="94" actId="26606"/>
          <ac:spMkLst>
            <pc:docMk/>
            <pc:sldMk cId="2543946558" sldId="264"/>
            <ac:spMk id="12" creationId="{081E4A58-353D-44AE-B2FC-2A74E2E400F7}"/>
          </ac:spMkLst>
        </pc:spChg>
        <pc:spChg chg="add">
          <ac:chgData name="1906178 - Fahim Shahriar  Anim" userId="94bae874-5cec-4f15-a634-cf059279966c" providerId="ADAL" clId="{337FA764-389D-4DDD-A00A-E643CA47FA36}" dt="2023-02-19T15:55:02.178" v="94" actId="26606"/>
          <ac:spMkLst>
            <pc:docMk/>
            <pc:sldMk cId="2543946558" sldId="264"/>
            <ac:spMk id="18" creationId="{79BB35BC-D5C2-4C8B-A22A-A71E6191913B}"/>
          </ac:spMkLst>
        </pc:spChg>
        <pc:picChg chg="add">
          <ac:chgData name="1906178 - Fahim Shahriar  Anim" userId="94bae874-5cec-4f15-a634-cf059279966c" providerId="ADAL" clId="{337FA764-389D-4DDD-A00A-E643CA47FA36}" dt="2023-02-19T15:55:02.178" v="94" actId="26606"/>
          <ac:picMkLst>
            <pc:docMk/>
            <pc:sldMk cId="2543946558" sldId="264"/>
            <ac:picMk id="14" creationId="{B9F43CCA-1C16-075F-4761-EC4430B9CB67}"/>
          </ac:picMkLst>
        </pc:picChg>
      </pc:sldChg>
      <pc:sldChg chg="addSp delSp modSp new mod setBg">
        <pc:chgData name="1906178 - Fahim Shahriar  Anim" userId="94bae874-5cec-4f15-a634-cf059279966c" providerId="ADAL" clId="{337FA764-389D-4DDD-A00A-E643CA47FA36}" dt="2023-02-19T15:55:44.155" v="118" actId="26606"/>
        <pc:sldMkLst>
          <pc:docMk/>
          <pc:sldMk cId="3885816059" sldId="265"/>
        </pc:sldMkLst>
        <pc:spChg chg="mod">
          <ac:chgData name="1906178 - Fahim Shahriar  Anim" userId="94bae874-5cec-4f15-a634-cf059279966c" providerId="ADAL" clId="{337FA764-389D-4DDD-A00A-E643CA47FA36}" dt="2023-02-19T15:55:44.155" v="118" actId="26606"/>
          <ac:spMkLst>
            <pc:docMk/>
            <pc:sldMk cId="3885816059" sldId="265"/>
            <ac:spMk id="2" creationId="{EB5601D9-0403-1370-C73D-2205C4A1F9E6}"/>
          </ac:spMkLst>
        </pc:spChg>
        <pc:spChg chg="del">
          <ac:chgData name="1906178 - Fahim Shahriar  Anim" userId="94bae874-5cec-4f15-a634-cf059279966c" providerId="ADAL" clId="{337FA764-389D-4DDD-A00A-E643CA47FA36}" dt="2023-02-19T15:55:29.803" v="103" actId="478"/>
          <ac:spMkLst>
            <pc:docMk/>
            <pc:sldMk cId="3885816059" sldId="265"/>
            <ac:spMk id="3" creationId="{2136A7A6-9B98-A279-D1D6-B3D2DCCDBD09}"/>
          </ac:spMkLst>
        </pc:spChg>
        <pc:spChg chg="add">
          <ac:chgData name="1906178 - Fahim Shahriar  Anim" userId="94bae874-5cec-4f15-a634-cf059279966c" providerId="ADAL" clId="{337FA764-389D-4DDD-A00A-E643CA47FA36}" dt="2023-02-19T15:55:44.155" v="118" actId="26606"/>
          <ac:spMkLst>
            <pc:docMk/>
            <pc:sldMk cId="3885816059" sldId="265"/>
            <ac:spMk id="7" creationId="{577D6B2E-37A3-429E-A37C-F30ED6487282}"/>
          </ac:spMkLst>
        </pc:spChg>
        <pc:spChg chg="add">
          <ac:chgData name="1906178 - Fahim Shahriar  Anim" userId="94bae874-5cec-4f15-a634-cf059279966c" providerId="ADAL" clId="{337FA764-389D-4DDD-A00A-E643CA47FA36}" dt="2023-02-19T15:55:44.155" v="118" actId="26606"/>
          <ac:spMkLst>
            <pc:docMk/>
            <pc:sldMk cId="3885816059" sldId="265"/>
            <ac:spMk id="9" creationId="{5CEAD642-85CF-4750-8432-7C80C901F001}"/>
          </ac:spMkLst>
        </pc:spChg>
        <pc:spChg chg="add">
          <ac:chgData name="1906178 - Fahim Shahriar  Anim" userId="94bae874-5cec-4f15-a634-cf059279966c" providerId="ADAL" clId="{337FA764-389D-4DDD-A00A-E643CA47FA36}" dt="2023-02-19T15:55:44.155" v="118" actId="26606"/>
          <ac:spMkLst>
            <pc:docMk/>
            <pc:sldMk cId="3885816059" sldId="265"/>
            <ac:spMk id="11" creationId="{FA33EEAE-15D5-4119-8C1E-89D943F911EF}"/>
          </ac:spMkLst>
        </pc:spChg>
        <pc:spChg chg="add">
          <ac:chgData name="1906178 - Fahim Shahriar  Anim" userId="94bae874-5cec-4f15-a634-cf059279966c" providerId="ADAL" clId="{337FA764-389D-4DDD-A00A-E643CA47FA36}" dt="2023-02-19T15:55:44.155" v="118" actId="26606"/>
          <ac:spMkLst>
            <pc:docMk/>
            <pc:sldMk cId="3885816059" sldId="265"/>
            <ac:spMk id="13" creationId="{730D8B3B-9B80-4025-B934-26DC7D7CD231}"/>
          </ac:spMkLst>
        </pc:spChg>
        <pc:spChg chg="add">
          <ac:chgData name="1906178 - Fahim Shahriar  Anim" userId="94bae874-5cec-4f15-a634-cf059279966c" providerId="ADAL" clId="{337FA764-389D-4DDD-A00A-E643CA47FA36}" dt="2023-02-19T15:55:44.155" v="118" actId="26606"/>
          <ac:spMkLst>
            <pc:docMk/>
            <pc:sldMk cId="3885816059" sldId="265"/>
            <ac:spMk id="15" creationId="{1064D5D5-227B-4F66-9AEA-46F570E793BD}"/>
          </ac:spMkLst>
        </pc:spChg>
        <pc:spChg chg="add">
          <ac:chgData name="1906178 - Fahim Shahriar  Anim" userId="94bae874-5cec-4f15-a634-cf059279966c" providerId="ADAL" clId="{337FA764-389D-4DDD-A00A-E643CA47FA36}" dt="2023-02-19T15:55:44.155" v="118" actId="26606"/>
          <ac:spMkLst>
            <pc:docMk/>
            <pc:sldMk cId="3885816059" sldId="265"/>
            <ac:spMk id="17" creationId="{646B67A4-D328-4747-A82B-65E84FA46368}"/>
          </ac:spMkLst>
        </pc:spChg>
        <pc:spChg chg="add">
          <ac:chgData name="1906178 - Fahim Shahriar  Anim" userId="94bae874-5cec-4f15-a634-cf059279966c" providerId="ADAL" clId="{337FA764-389D-4DDD-A00A-E643CA47FA36}" dt="2023-02-19T15:55:44.155" v="118" actId="26606"/>
          <ac:spMkLst>
            <pc:docMk/>
            <pc:sldMk cId="3885816059" sldId="265"/>
            <ac:spMk id="19" creationId="{B5A1B09C-1565-46F8-B70F-621C5EB48A09}"/>
          </ac:spMkLst>
        </pc:spChg>
        <pc:spChg chg="add">
          <ac:chgData name="1906178 - Fahim Shahriar  Anim" userId="94bae874-5cec-4f15-a634-cf059279966c" providerId="ADAL" clId="{337FA764-389D-4DDD-A00A-E643CA47FA36}" dt="2023-02-19T15:55:44.155" v="118" actId="26606"/>
          <ac:spMkLst>
            <pc:docMk/>
            <pc:sldMk cId="3885816059" sldId="265"/>
            <ac:spMk id="21" creationId="{8C516CC8-80AC-446C-A56E-9F54B7210402}"/>
          </ac:spMkLst>
        </pc:spChg>
      </pc:sldChg>
      <pc:sldChg chg="addSp delSp modSp new mod setBg">
        <pc:chgData name="1906178 - Fahim Shahriar  Anim" userId="94bae874-5cec-4f15-a634-cf059279966c" providerId="ADAL" clId="{337FA764-389D-4DDD-A00A-E643CA47FA36}" dt="2023-02-19T16:32:06.249" v="808" actId="1076"/>
        <pc:sldMkLst>
          <pc:docMk/>
          <pc:sldMk cId="4144312571" sldId="266"/>
        </pc:sldMkLst>
        <pc:spChg chg="mod">
          <ac:chgData name="1906178 - Fahim Shahriar  Anim" userId="94bae874-5cec-4f15-a634-cf059279966c" providerId="ADAL" clId="{337FA764-389D-4DDD-A00A-E643CA47FA36}" dt="2023-02-19T16:31:24.831" v="802" actId="26606"/>
          <ac:spMkLst>
            <pc:docMk/>
            <pc:sldMk cId="4144312571" sldId="266"/>
            <ac:spMk id="2" creationId="{D28A3B2F-E539-C71C-FA9F-FF9CD16FC389}"/>
          </ac:spMkLst>
        </pc:spChg>
        <pc:spChg chg="add del mod">
          <ac:chgData name="1906178 - Fahim Shahriar  Anim" userId="94bae874-5cec-4f15-a634-cf059279966c" providerId="ADAL" clId="{337FA764-389D-4DDD-A00A-E643CA47FA36}" dt="2023-02-19T16:06:40.423" v="228" actId="1032"/>
          <ac:spMkLst>
            <pc:docMk/>
            <pc:sldMk cId="4144312571" sldId="266"/>
            <ac:spMk id="3" creationId="{5B0D96BF-18C2-682E-5564-EBE5224FFDEE}"/>
          </ac:spMkLst>
        </pc:spChg>
        <pc:spChg chg="add">
          <ac:chgData name="1906178 - Fahim Shahriar  Anim" userId="94bae874-5cec-4f15-a634-cf059279966c" providerId="ADAL" clId="{337FA764-389D-4DDD-A00A-E643CA47FA36}" dt="2023-02-19T16:31:24.831" v="802" actId="26606"/>
          <ac:spMkLst>
            <pc:docMk/>
            <pc:sldMk cId="4144312571" sldId="266"/>
            <ac:spMk id="9" creationId="{A8384FB5-9ADC-4DDC-881B-597D56F5B15D}"/>
          </ac:spMkLst>
        </pc:spChg>
        <pc:spChg chg="add">
          <ac:chgData name="1906178 - Fahim Shahriar  Anim" userId="94bae874-5cec-4f15-a634-cf059279966c" providerId="ADAL" clId="{337FA764-389D-4DDD-A00A-E643CA47FA36}" dt="2023-02-19T16:31:24.831" v="802" actId="26606"/>
          <ac:spMkLst>
            <pc:docMk/>
            <pc:sldMk cId="4144312571" sldId="266"/>
            <ac:spMk id="11" creationId="{91E5A9A7-95C6-4F4F-B00E-C82E07FE62EF}"/>
          </ac:spMkLst>
        </pc:spChg>
        <pc:spChg chg="add">
          <ac:chgData name="1906178 - Fahim Shahriar  Anim" userId="94bae874-5cec-4f15-a634-cf059279966c" providerId="ADAL" clId="{337FA764-389D-4DDD-A00A-E643CA47FA36}" dt="2023-02-19T16:31:24.831" v="802" actId="26606"/>
          <ac:spMkLst>
            <pc:docMk/>
            <pc:sldMk cId="4144312571" sldId="266"/>
            <ac:spMk id="13" creationId="{D07DD2DE-F619-49DD-B5E7-03A290FF4ED1}"/>
          </ac:spMkLst>
        </pc:spChg>
        <pc:spChg chg="add">
          <ac:chgData name="1906178 - Fahim Shahriar  Anim" userId="94bae874-5cec-4f15-a634-cf059279966c" providerId="ADAL" clId="{337FA764-389D-4DDD-A00A-E643CA47FA36}" dt="2023-02-19T16:31:24.831" v="802" actId="26606"/>
          <ac:spMkLst>
            <pc:docMk/>
            <pc:sldMk cId="4144312571" sldId="266"/>
            <ac:spMk id="15" creationId="{85149191-5F60-4A28-AAFF-039F96B0F3EC}"/>
          </ac:spMkLst>
        </pc:spChg>
        <pc:spChg chg="add">
          <ac:chgData name="1906178 - Fahim Shahriar  Anim" userId="94bae874-5cec-4f15-a634-cf059279966c" providerId="ADAL" clId="{337FA764-389D-4DDD-A00A-E643CA47FA36}" dt="2023-02-19T16:31:24.831" v="802" actId="26606"/>
          <ac:spMkLst>
            <pc:docMk/>
            <pc:sldMk cId="4144312571" sldId="266"/>
            <ac:spMk id="17" creationId="{F8260ED5-17F7-4158-B241-D51DD4CF1B7E}"/>
          </ac:spMkLst>
        </pc:spChg>
        <pc:graphicFrameChg chg="add mod modGraphic">
          <ac:chgData name="1906178 - Fahim Shahriar  Anim" userId="94bae874-5cec-4f15-a634-cf059279966c" providerId="ADAL" clId="{337FA764-389D-4DDD-A00A-E643CA47FA36}" dt="2023-02-19T16:32:06.249" v="808" actId="1076"/>
          <ac:graphicFrameMkLst>
            <pc:docMk/>
            <pc:sldMk cId="4144312571" sldId="266"/>
            <ac:graphicFrameMk id="4" creationId="{5DADD079-0472-FE06-F921-FE6688C079AB}"/>
          </ac:graphicFrameMkLst>
        </pc:graphicFrameChg>
      </pc:sldChg>
      <pc:sldChg chg="addSp delSp modSp add mod ord">
        <pc:chgData name="1906178 - Fahim Shahriar  Anim" userId="94bae874-5cec-4f15-a634-cf059279966c" providerId="ADAL" clId="{337FA764-389D-4DDD-A00A-E643CA47FA36}" dt="2023-02-19T16:15:39.876" v="485"/>
        <pc:sldMkLst>
          <pc:docMk/>
          <pc:sldMk cId="2190665983" sldId="267"/>
        </pc:sldMkLst>
        <pc:spChg chg="del">
          <ac:chgData name="1906178 - Fahim Shahriar  Anim" userId="94bae874-5cec-4f15-a634-cf059279966c" providerId="ADAL" clId="{337FA764-389D-4DDD-A00A-E643CA47FA36}" dt="2023-02-19T15:58:59.165" v="149" actId="478"/>
          <ac:spMkLst>
            <pc:docMk/>
            <pc:sldMk cId="2190665983" sldId="267"/>
            <ac:spMk id="3" creationId="{D4CE2668-6ABB-97FB-934F-2358427693D4}"/>
          </ac:spMkLst>
        </pc:spChg>
        <pc:spChg chg="add del mod">
          <ac:chgData name="1906178 - Fahim Shahriar  Anim" userId="94bae874-5cec-4f15-a634-cf059279966c" providerId="ADAL" clId="{337FA764-389D-4DDD-A00A-E643CA47FA36}" dt="2023-02-19T15:59:02.288" v="150" actId="478"/>
          <ac:spMkLst>
            <pc:docMk/>
            <pc:sldMk cId="2190665983" sldId="267"/>
            <ac:spMk id="4" creationId="{B874F919-8634-E1AD-BBFC-5F8119707F82}"/>
          </ac:spMkLst>
        </pc:spChg>
        <pc:spChg chg="mod">
          <ac:chgData name="1906178 - Fahim Shahriar  Anim" userId="94bae874-5cec-4f15-a634-cf059279966c" providerId="ADAL" clId="{337FA764-389D-4DDD-A00A-E643CA47FA36}" dt="2023-02-19T16:02:50.374" v="186" actId="26606"/>
          <ac:spMkLst>
            <pc:docMk/>
            <pc:sldMk cId="2190665983" sldId="267"/>
            <ac:spMk id="6" creationId="{FDFFD160-B6E6-1393-24D0-5D4A160E2931}"/>
          </ac:spMkLst>
        </pc:spChg>
        <pc:spChg chg="del">
          <ac:chgData name="1906178 - Fahim Shahriar  Anim" userId="94bae874-5cec-4f15-a634-cf059279966c" providerId="ADAL" clId="{337FA764-389D-4DDD-A00A-E643CA47FA36}" dt="2023-02-19T16:02:50.374" v="186" actId="26606"/>
          <ac:spMkLst>
            <pc:docMk/>
            <pc:sldMk cId="2190665983" sldId="267"/>
            <ac:spMk id="11" creationId="{979E27D9-03C7-44E2-9FF8-15D0C8506AF7}"/>
          </ac:spMkLst>
        </pc:spChg>
        <pc:spChg chg="del">
          <ac:chgData name="1906178 - Fahim Shahriar  Anim" userId="94bae874-5cec-4f15-a634-cf059279966c" providerId="ADAL" clId="{337FA764-389D-4DDD-A00A-E643CA47FA36}" dt="2023-02-19T16:02:50.374" v="186" actId="26606"/>
          <ac:spMkLst>
            <pc:docMk/>
            <pc:sldMk cId="2190665983" sldId="267"/>
            <ac:spMk id="13" creationId="{EEBF1590-3B36-48EE-A89D-3B6F3CB256AB}"/>
          </ac:spMkLst>
        </pc:spChg>
        <pc:spChg chg="del">
          <ac:chgData name="1906178 - Fahim Shahriar  Anim" userId="94bae874-5cec-4f15-a634-cf059279966c" providerId="ADAL" clId="{337FA764-389D-4DDD-A00A-E643CA47FA36}" dt="2023-02-19T16:02:50.374" v="186" actId="26606"/>
          <ac:spMkLst>
            <pc:docMk/>
            <pc:sldMk cId="2190665983" sldId="267"/>
            <ac:spMk id="15" creationId="{AC8F6C8C-AB5A-4548-942D-E3FD40ACBC49}"/>
          </ac:spMkLst>
        </pc:spChg>
        <pc:spChg chg="add">
          <ac:chgData name="1906178 - Fahim Shahriar  Anim" userId="94bae874-5cec-4f15-a634-cf059279966c" providerId="ADAL" clId="{337FA764-389D-4DDD-A00A-E643CA47FA36}" dt="2023-02-19T16:02:50.374" v="186" actId="26606"/>
          <ac:spMkLst>
            <pc:docMk/>
            <pc:sldMk cId="2190665983" sldId="267"/>
            <ac:spMk id="20" creationId="{D12DDE76-C203-4047-9998-63900085B5E8}"/>
          </ac:spMkLst>
        </pc:spChg>
        <pc:picChg chg="mod">
          <ac:chgData name="1906178 - Fahim Shahriar  Anim" userId="94bae874-5cec-4f15-a634-cf059279966c" providerId="ADAL" clId="{337FA764-389D-4DDD-A00A-E643CA47FA36}" dt="2023-02-19T16:02:50.374" v="186" actId="26606"/>
          <ac:picMkLst>
            <pc:docMk/>
            <pc:sldMk cId="2190665983" sldId="267"/>
            <ac:picMk id="5" creationId="{DE185EF9-90B1-F94F-308C-E7B15E249BDB}"/>
          </ac:picMkLst>
        </pc:picChg>
      </pc:sldChg>
      <pc:sldChg chg="addSp delSp modSp add del mod">
        <pc:chgData name="1906178 - Fahim Shahriar  Anim" userId="94bae874-5cec-4f15-a634-cf059279966c" providerId="ADAL" clId="{337FA764-389D-4DDD-A00A-E643CA47FA36}" dt="2023-02-19T16:12:58.055" v="340" actId="2696"/>
        <pc:sldMkLst>
          <pc:docMk/>
          <pc:sldMk cId="2051277489" sldId="268"/>
        </pc:sldMkLst>
        <pc:spChg chg="mod">
          <ac:chgData name="1906178 - Fahim Shahriar  Anim" userId="94bae874-5cec-4f15-a634-cf059279966c" providerId="ADAL" clId="{337FA764-389D-4DDD-A00A-E643CA47FA36}" dt="2023-02-19T16:07:59.074" v="270" actId="2711"/>
          <ac:spMkLst>
            <pc:docMk/>
            <pc:sldMk cId="2051277489" sldId="268"/>
            <ac:spMk id="3" creationId="{D4CE2668-6ABB-97FB-934F-2358427693D4}"/>
          </ac:spMkLst>
        </pc:spChg>
        <pc:spChg chg="mod">
          <ac:chgData name="1906178 - Fahim Shahriar  Anim" userId="94bae874-5cec-4f15-a634-cf059279966c" providerId="ADAL" clId="{337FA764-389D-4DDD-A00A-E643CA47FA36}" dt="2023-02-19T16:05:40.582" v="225" actId="20577"/>
          <ac:spMkLst>
            <pc:docMk/>
            <pc:sldMk cId="2051277489" sldId="268"/>
            <ac:spMk id="6" creationId="{FDFFD160-B6E6-1393-24D0-5D4A160E2931}"/>
          </ac:spMkLst>
        </pc:spChg>
        <pc:graphicFrameChg chg="add del modGraphic">
          <ac:chgData name="1906178 - Fahim Shahriar  Anim" userId="94bae874-5cec-4f15-a634-cf059279966c" providerId="ADAL" clId="{337FA764-389D-4DDD-A00A-E643CA47FA36}" dt="2023-02-19T16:06:24.311" v="227" actId="1032"/>
          <ac:graphicFrameMkLst>
            <pc:docMk/>
            <pc:sldMk cId="2051277489" sldId="268"/>
            <ac:graphicFrameMk id="2" creationId="{50A52F3C-068D-EE8D-7118-3D83737133BB}"/>
          </ac:graphicFrameMkLst>
        </pc:graphicFrameChg>
        <pc:graphicFrameChg chg="add del modGraphic">
          <ac:chgData name="1906178 - Fahim Shahriar  Anim" userId="94bae874-5cec-4f15-a634-cf059279966c" providerId="ADAL" clId="{337FA764-389D-4DDD-A00A-E643CA47FA36}" dt="2023-02-19T16:08:58.798" v="272" actId="1032"/>
          <ac:graphicFrameMkLst>
            <pc:docMk/>
            <pc:sldMk cId="2051277489" sldId="268"/>
            <ac:graphicFrameMk id="4" creationId="{54D2E850-FAFC-F7B6-C892-5BFA31CAE700}"/>
          </ac:graphicFrameMkLst>
        </pc:graphicFrameChg>
      </pc:sldChg>
      <pc:sldChg chg="addSp delSp modSp add mod">
        <pc:chgData name="1906178 - Fahim Shahriar  Anim" userId="94bae874-5cec-4f15-a634-cf059279966c" providerId="ADAL" clId="{337FA764-389D-4DDD-A00A-E643CA47FA36}" dt="2023-02-19T16:12:40.800" v="339" actId="26606"/>
        <pc:sldMkLst>
          <pc:docMk/>
          <pc:sldMk cId="2327545317" sldId="269"/>
        </pc:sldMkLst>
        <pc:spChg chg="del mod">
          <ac:chgData name="1906178 - Fahim Shahriar  Anim" userId="94bae874-5cec-4f15-a634-cf059279966c" providerId="ADAL" clId="{337FA764-389D-4DDD-A00A-E643CA47FA36}" dt="2023-02-19T16:09:31.911" v="275" actId="1032"/>
          <ac:spMkLst>
            <pc:docMk/>
            <pc:sldMk cId="2327545317" sldId="269"/>
            <ac:spMk id="3" creationId="{D4CE2668-6ABB-97FB-934F-2358427693D4}"/>
          </ac:spMkLst>
        </pc:spChg>
        <pc:spChg chg="add mod">
          <ac:chgData name="1906178 - Fahim Shahriar  Anim" userId="94bae874-5cec-4f15-a634-cf059279966c" providerId="ADAL" clId="{337FA764-389D-4DDD-A00A-E643CA47FA36}" dt="2023-02-19T16:12:20.299" v="338" actId="26606"/>
          <ac:spMkLst>
            <pc:docMk/>
            <pc:sldMk cId="2327545317" sldId="269"/>
            <ac:spMk id="5" creationId="{FED7E6C5-D81B-16B3-844E-E82D50A87C7B}"/>
          </ac:spMkLst>
        </pc:spChg>
        <pc:spChg chg="del">
          <ac:chgData name="1906178 - Fahim Shahriar  Anim" userId="94bae874-5cec-4f15-a634-cf059279966c" providerId="ADAL" clId="{337FA764-389D-4DDD-A00A-E643CA47FA36}" dt="2023-02-19T16:10:07.075" v="283" actId="478"/>
          <ac:spMkLst>
            <pc:docMk/>
            <pc:sldMk cId="2327545317" sldId="269"/>
            <ac:spMk id="6" creationId="{FDFFD160-B6E6-1393-24D0-5D4A160E2931}"/>
          </ac:spMkLst>
        </pc:spChg>
        <pc:spChg chg="del">
          <ac:chgData name="1906178 - Fahim Shahriar  Anim" userId="94bae874-5cec-4f15-a634-cf059279966c" providerId="ADAL" clId="{337FA764-389D-4DDD-A00A-E643CA47FA36}" dt="2023-02-19T16:12:20.299" v="338" actId="26606"/>
          <ac:spMkLst>
            <pc:docMk/>
            <pc:sldMk cId="2327545317" sldId="269"/>
            <ac:spMk id="11" creationId="{979E27D9-03C7-44E2-9FF8-15D0C8506AF7}"/>
          </ac:spMkLst>
        </pc:spChg>
        <pc:spChg chg="del">
          <ac:chgData name="1906178 - Fahim Shahriar  Anim" userId="94bae874-5cec-4f15-a634-cf059279966c" providerId="ADAL" clId="{337FA764-389D-4DDD-A00A-E643CA47FA36}" dt="2023-02-19T16:12:20.299" v="338" actId="26606"/>
          <ac:spMkLst>
            <pc:docMk/>
            <pc:sldMk cId="2327545317" sldId="269"/>
            <ac:spMk id="13" creationId="{EEBF1590-3B36-48EE-A89D-3B6F3CB256AB}"/>
          </ac:spMkLst>
        </pc:spChg>
        <pc:spChg chg="del">
          <ac:chgData name="1906178 - Fahim Shahriar  Anim" userId="94bae874-5cec-4f15-a634-cf059279966c" providerId="ADAL" clId="{337FA764-389D-4DDD-A00A-E643CA47FA36}" dt="2023-02-19T16:12:20.299" v="338" actId="26606"/>
          <ac:spMkLst>
            <pc:docMk/>
            <pc:sldMk cId="2327545317" sldId="269"/>
            <ac:spMk id="15" creationId="{AC8F6C8C-AB5A-4548-942D-E3FD40ACBC49}"/>
          </ac:spMkLst>
        </pc:spChg>
        <pc:spChg chg="add del">
          <ac:chgData name="1906178 - Fahim Shahriar  Anim" userId="94bae874-5cec-4f15-a634-cf059279966c" providerId="ADAL" clId="{337FA764-389D-4DDD-A00A-E643CA47FA36}" dt="2023-02-19T16:12:40.800" v="339" actId="26606"/>
          <ac:spMkLst>
            <pc:docMk/>
            <pc:sldMk cId="2327545317" sldId="269"/>
            <ac:spMk id="20" creationId="{6C4028FD-8BAA-4A19-BFDE-594D991B7552}"/>
          </ac:spMkLst>
        </pc:spChg>
        <pc:spChg chg="add">
          <ac:chgData name="1906178 - Fahim Shahriar  Anim" userId="94bae874-5cec-4f15-a634-cf059279966c" providerId="ADAL" clId="{337FA764-389D-4DDD-A00A-E643CA47FA36}" dt="2023-02-19T16:12:40.800" v="339" actId="26606"/>
          <ac:spMkLst>
            <pc:docMk/>
            <pc:sldMk cId="2327545317" sldId="269"/>
            <ac:spMk id="25" creationId="{F3060C83-F051-4F0E-ABAD-AA0DFC48B218}"/>
          </ac:spMkLst>
        </pc:spChg>
        <pc:spChg chg="add">
          <ac:chgData name="1906178 - Fahim Shahriar  Anim" userId="94bae874-5cec-4f15-a634-cf059279966c" providerId="ADAL" clId="{337FA764-389D-4DDD-A00A-E643CA47FA36}" dt="2023-02-19T16:12:40.800" v="339" actId="26606"/>
          <ac:spMkLst>
            <pc:docMk/>
            <pc:sldMk cId="2327545317" sldId="269"/>
            <ac:spMk id="27" creationId="{83C98ABE-055B-441F-B07E-44F97F083C39}"/>
          </ac:spMkLst>
        </pc:spChg>
        <pc:spChg chg="add">
          <ac:chgData name="1906178 - Fahim Shahriar  Anim" userId="94bae874-5cec-4f15-a634-cf059279966c" providerId="ADAL" clId="{337FA764-389D-4DDD-A00A-E643CA47FA36}" dt="2023-02-19T16:12:40.800" v="339" actId="26606"/>
          <ac:spMkLst>
            <pc:docMk/>
            <pc:sldMk cId="2327545317" sldId="269"/>
            <ac:spMk id="29" creationId="{29FDB030-9B49-4CED-8CCD-4D99382388AC}"/>
          </ac:spMkLst>
        </pc:spChg>
        <pc:spChg chg="add">
          <ac:chgData name="1906178 - Fahim Shahriar  Anim" userId="94bae874-5cec-4f15-a634-cf059279966c" providerId="ADAL" clId="{337FA764-389D-4DDD-A00A-E643CA47FA36}" dt="2023-02-19T16:12:40.800" v="339" actId="26606"/>
          <ac:spMkLst>
            <pc:docMk/>
            <pc:sldMk cId="2327545317" sldId="269"/>
            <ac:spMk id="31" creationId="{3783CA14-24A1-485C-8B30-D6A5D87987AD}"/>
          </ac:spMkLst>
        </pc:spChg>
        <pc:spChg chg="add">
          <ac:chgData name="1906178 - Fahim Shahriar  Anim" userId="94bae874-5cec-4f15-a634-cf059279966c" providerId="ADAL" clId="{337FA764-389D-4DDD-A00A-E643CA47FA36}" dt="2023-02-19T16:12:40.800" v="339" actId="26606"/>
          <ac:spMkLst>
            <pc:docMk/>
            <pc:sldMk cId="2327545317" sldId="269"/>
            <ac:spMk id="33" creationId="{9A97C86A-04D6-40F7-AE84-31AB43E6A846}"/>
          </ac:spMkLst>
        </pc:spChg>
        <pc:spChg chg="add">
          <ac:chgData name="1906178 - Fahim Shahriar  Anim" userId="94bae874-5cec-4f15-a634-cf059279966c" providerId="ADAL" clId="{337FA764-389D-4DDD-A00A-E643CA47FA36}" dt="2023-02-19T16:12:40.800" v="339" actId="26606"/>
          <ac:spMkLst>
            <pc:docMk/>
            <pc:sldMk cId="2327545317" sldId="269"/>
            <ac:spMk id="35" creationId="{FF9F2414-84E8-453E-B1F3-389FDE8192D9}"/>
          </ac:spMkLst>
        </pc:spChg>
        <pc:spChg chg="add">
          <ac:chgData name="1906178 - Fahim Shahriar  Anim" userId="94bae874-5cec-4f15-a634-cf059279966c" providerId="ADAL" clId="{337FA764-389D-4DDD-A00A-E643CA47FA36}" dt="2023-02-19T16:12:40.800" v="339" actId="26606"/>
          <ac:spMkLst>
            <pc:docMk/>
            <pc:sldMk cId="2327545317" sldId="269"/>
            <ac:spMk id="37" creationId="{3ECA69A1-7536-43AC-85EF-C7106179F5ED}"/>
          </ac:spMkLst>
        </pc:spChg>
        <pc:graphicFrameChg chg="add mod ord modGraphic">
          <ac:chgData name="1906178 - Fahim Shahriar  Anim" userId="94bae874-5cec-4f15-a634-cf059279966c" providerId="ADAL" clId="{337FA764-389D-4DDD-A00A-E643CA47FA36}" dt="2023-02-19T16:12:20.299" v="338" actId="26606"/>
          <ac:graphicFrameMkLst>
            <pc:docMk/>
            <pc:sldMk cId="2327545317" sldId="269"/>
            <ac:graphicFrameMk id="2" creationId="{E9915099-6A4B-835C-3B8C-41FD40A23912}"/>
          </ac:graphicFrameMkLst>
        </pc:graphicFrameChg>
      </pc:sldChg>
      <pc:sldChg chg="addSp delSp modSp new mod setBg">
        <pc:chgData name="1906178 - Fahim Shahriar  Anim" userId="94bae874-5cec-4f15-a634-cf059279966c" providerId="ADAL" clId="{337FA764-389D-4DDD-A00A-E643CA47FA36}" dt="2023-02-19T17:11:16.531" v="995" actId="27614"/>
        <pc:sldMkLst>
          <pc:docMk/>
          <pc:sldMk cId="3174922416" sldId="270"/>
        </pc:sldMkLst>
        <pc:spChg chg="mod">
          <ac:chgData name="1906178 - Fahim Shahriar  Anim" userId="94bae874-5cec-4f15-a634-cf059279966c" providerId="ADAL" clId="{337FA764-389D-4DDD-A00A-E643CA47FA36}" dt="2023-02-19T17:10:59.440" v="994" actId="26606"/>
          <ac:spMkLst>
            <pc:docMk/>
            <pc:sldMk cId="3174922416" sldId="270"/>
            <ac:spMk id="2" creationId="{F45B7AE3-BFFF-174F-4D10-DE6111C872BF}"/>
          </ac:spMkLst>
        </pc:spChg>
        <pc:spChg chg="del mod">
          <ac:chgData name="1906178 - Fahim Shahriar  Anim" userId="94bae874-5cec-4f15-a634-cf059279966c" providerId="ADAL" clId="{337FA764-389D-4DDD-A00A-E643CA47FA36}" dt="2023-02-19T17:10:34.766" v="993" actId="22"/>
          <ac:spMkLst>
            <pc:docMk/>
            <pc:sldMk cId="3174922416" sldId="270"/>
            <ac:spMk id="3" creationId="{601F3F9A-D7CE-42D9-E5D3-4B26A0BC868C}"/>
          </ac:spMkLst>
        </pc:spChg>
        <pc:spChg chg="add">
          <ac:chgData name="1906178 - Fahim Shahriar  Anim" userId="94bae874-5cec-4f15-a634-cf059279966c" providerId="ADAL" clId="{337FA764-389D-4DDD-A00A-E643CA47FA36}" dt="2023-02-19T17:10:59.440" v="994" actId="26606"/>
          <ac:spMkLst>
            <pc:docMk/>
            <pc:sldMk cId="3174922416" sldId="270"/>
            <ac:spMk id="10" creationId="{16C5FA50-8D52-4617-AF91-5C7B1C8352F1}"/>
          </ac:spMkLst>
        </pc:spChg>
        <pc:spChg chg="add">
          <ac:chgData name="1906178 - Fahim Shahriar  Anim" userId="94bae874-5cec-4f15-a634-cf059279966c" providerId="ADAL" clId="{337FA764-389D-4DDD-A00A-E643CA47FA36}" dt="2023-02-19T17:10:59.440" v="994" actId="26606"/>
          <ac:spMkLst>
            <pc:docMk/>
            <pc:sldMk cId="3174922416" sldId="270"/>
            <ac:spMk id="12" creationId="{E223798C-12AD-4B0C-A50C-D676347D67CF}"/>
          </ac:spMkLst>
        </pc:spChg>
        <pc:picChg chg="add mod ord">
          <ac:chgData name="1906178 - Fahim Shahriar  Anim" userId="94bae874-5cec-4f15-a634-cf059279966c" providerId="ADAL" clId="{337FA764-389D-4DDD-A00A-E643CA47FA36}" dt="2023-02-19T17:11:16.531" v="995" actId="27614"/>
          <ac:picMkLst>
            <pc:docMk/>
            <pc:sldMk cId="3174922416" sldId="270"/>
            <ac:picMk id="5" creationId="{8B74A814-7149-2882-BD69-1F5FC654C5D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DE98DA-BE45-477F-9945-B307B7C67B4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ACEE1D6-6174-42BC-891E-94F122FA1ADD}">
      <dgm:prSet/>
      <dgm:spPr/>
      <dgm:t>
        <a:bodyPr/>
        <a:lstStyle/>
        <a:p>
          <a:r>
            <a:rPr lang="en-US"/>
            <a:t>Build HVAC and HVDC transmission model in Simulink</a:t>
          </a:r>
        </a:p>
      </dgm:t>
    </dgm:pt>
    <dgm:pt modelId="{8D4269BD-1A1E-4261-B2BB-A31639F90C24}" type="parTrans" cxnId="{AFE3DF16-F3B0-466B-824E-FBE4C166037C}">
      <dgm:prSet/>
      <dgm:spPr/>
      <dgm:t>
        <a:bodyPr/>
        <a:lstStyle/>
        <a:p>
          <a:endParaRPr lang="en-US"/>
        </a:p>
      </dgm:t>
    </dgm:pt>
    <dgm:pt modelId="{1C324959-2FCE-4732-92EA-14285F8FE6BF}" type="sibTrans" cxnId="{AFE3DF16-F3B0-466B-824E-FBE4C166037C}">
      <dgm:prSet/>
      <dgm:spPr/>
      <dgm:t>
        <a:bodyPr/>
        <a:lstStyle/>
        <a:p>
          <a:endParaRPr lang="en-US"/>
        </a:p>
      </dgm:t>
    </dgm:pt>
    <dgm:pt modelId="{DEDBAF61-2DE0-4EC9-95FF-DCDA041F243F}">
      <dgm:prSet/>
      <dgm:spPr/>
      <dgm:t>
        <a:bodyPr/>
        <a:lstStyle/>
        <a:p>
          <a:r>
            <a:rPr lang="en-US"/>
            <a:t>Compare the two models with the help of different metrics</a:t>
          </a:r>
        </a:p>
      </dgm:t>
    </dgm:pt>
    <dgm:pt modelId="{DF74F97A-BE81-4568-8314-BD7AF9532FA0}" type="parTrans" cxnId="{33E01B54-2AF6-4F61-A28F-9E6E9603FAF9}">
      <dgm:prSet/>
      <dgm:spPr/>
      <dgm:t>
        <a:bodyPr/>
        <a:lstStyle/>
        <a:p>
          <a:endParaRPr lang="en-US"/>
        </a:p>
      </dgm:t>
    </dgm:pt>
    <dgm:pt modelId="{96A6451F-A6EF-4687-9818-214C6CE83AC9}" type="sibTrans" cxnId="{33E01B54-2AF6-4F61-A28F-9E6E9603FAF9}">
      <dgm:prSet/>
      <dgm:spPr/>
      <dgm:t>
        <a:bodyPr/>
        <a:lstStyle/>
        <a:p>
          <a:endParaRPr lang="en-US"/>
        </a:p>
      </dgm:t>
    </dgm:pt>
    <dgm:pt modelId="{1A21F92C-DB55-429E-9E84-A27B77A922F1}" type="pres">
      <dgm:prSet presAssocID="{5EDE98DA-BE45-477F-9945-B307B7C67B41}" presName="root" presStyleCnt="0">
        <dgm:presLayoutVars>
          <dgm:dir/>
          <dgm:resizeHandles val="exact"/>
        </dgm:presLayoutVars>
      </dgm:prSet>
      <dgm:spPr/>
    </dgm:pt>
    <dgm:pt modelId="{8340D0A9-7F5E-4B4E-B003-184EA8F64955}" type="pres">
      <dgm:prSet presAssocID="{9ACEE1D6-6174-42BC-891E-94F122FA1ADD}" presName="compNode" presStyleCnt="0"/>
      <dgm:spPr/>
    </dgm:pt>
    <dgm:pt modelId="{C3A03E80-D6DC-4BB7-B233-3FEA3CF96229}" type="pres">
      <dgm:prSet presAssocID="{9ACEE1D6-6174-42BC-891E-94F122FA1AD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7BE34B8-06F0-4A64-8079-A91DCD425783}" type="pres">
      <dgm:prSet presAssocID="{9ACEE1D6-6174-42BC-891E-94F122FA1ADD}" presName="spaceRect" presStyleCnt="0"/>
      <dgm:spPr/>
    </dgm:pt>
    <dgm:pt modelId="{0B40A893-20EB-4738-BA7C-EE504AAA383A}" type="pres">
      <dgm:prSet presAssocID="{9ACEE1D6-6174-42BC-891E-94F122FA1ADD}" presName="textRect" presStyleLbl="revTx" presStyleIdx="0" presStyleCnt="2">
        <dgm:presLayoutVars>
          <dgm:chMax val="1"/>
          <dgm:chPref val="1"/>
        </dgm:presLayoutVars>
      </dgm:prSet>
      <dgm:spPr/>
    </dgm:pt>
    <dgm:pt modelId="{AD0E60A8-0D30-467C-8799-BD8F50A58943}" type="pres">
      <dgm:prSet presAssocID="{1C324959-2FCE-4732-92EA-14285F8FE6BF}" presName="sibTrans" presStyleCnt="0"/>
      <dgm:spPr/>
    </dgm:pt>
    <dgm:pt modelId="{B2EED348-B171-49B1-B2CE-2146861B9DA9}" type="pres">
      <dgm:prSet presAssocID="{DEDBAF61-2DE0-4EC9-95FF-DCDA041F243F}" presName="compNode" presStyleCnt="0"/>
      <dgm:spPr/>
    </dgm:pt>
    <dgm:pt modelId="{9C8663C8-5E60-42CA-96E1-D2055E0126AD}" type="pres">
      <dgm:prSet presAssocID="{DEDBAF61-2DE0-4EC9-95FF-DCDA041F24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06A3D7-BD4C-4355-83AB-7509BB826823}" type="pres">
      <dgm:prSet presAssocID="{DEDBAF61-2DE0-4EC9-95FF-DCDA041F243F}" presName="spaceRect" presStyleCnt="0"/>
      <dgm:spPr/>
    </dgm:pt>
    <dgm:pt modelId="{60C9E0D0-7401-408C-9F1B-9A5C265ADCEE}" type="pres">
      <dgm:prSet presAssocID="{DEDBAF61-2DE0-4EC9-95FF-DCDA041F243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E3DF16-F3B0-466B-824E-FBE4C166037C}" srcId="{5EDE98DA-BE45-477F-9945-B307B7C67B41}" destId="{9ACEE1D6-6174-42BC-891E-94F122FA1ADD}" srcOrd="0" destOrd="0" parTransId="{8D4269BD-1A1E-4261-B2BB-A31639F90C24}" sibTransId="{1C324959-2FCE-4732-92EA-14285F8FE6BF}"/>
    <dgm:cxn modelId="{3944164C-52AB-4382-B699-89B582A0AF36}" type="presOf" srcId="{9ACEE1D6-6174-42BC-891E-94F122FA1ADD}" destId="{0B40A893-20EB-4738-BA7C-EE504AAA383A}" srcOrd="0" destOrd="0" presId="urn:microsoft.com/office/officeart/2018/2/layout/IconLabelList"/>
    <dgm:cxn modelId="{33E01B54-2AF6-4F61-A28F-9E6E9603FAF9}" srcId="{5EDE98DA-BE45-477F-9945-B307B7C67B41}" destId="{DEDBAF61-2DE0-4EC9-95FF-DCDA041F243F}" srcOrd="1" destOrd="0" parTransId="{DF74F97A-BE81-4568-8314-BD7AF9532FA0}" sibTransId="{96A6451F-A6EF-4687-9818-214C6CE83AC9}"/>
    <dgm:cxn modelId="{929DC978-8BFC-4C6E-B910-22AD1B53CD8A}" type="presOf" srcId="{5EDE98DA-BE45-477F-9945-B307B7C67B41}" destId="{1A21F92C-DB55-429E-9E84-A27B77A922F1}" srcOrd="0" destOrd="0" presId="urn:microsoft.com/office/officeart/2018/2/layout/IconLabelList"/>
    <dgm:cxn modelId="{1CD442CE-8B5B-464F-BDC2-A5A3D98D5A0A}" type="presOf" srcId="{DEDBAF61-2DE0-4EC9-95FF-DCDA041F243F}" destId="{60C9E0D0-7401-408C-9F1B-9A5C265ADCEE}" srcOrd="0" destOrd="0" presId="urn:microsoft.com/office/officeart/2018/2/layout/IconLabelList"/>
    <dgm:cxn modelId="{8BA8F336-5DFE-4180-AF78-577A127ADF68}" type="presParOf" srcId="{1A21F92C-DB55-429E-9E84-A27B77A922F1}" destId="{8340D0A9-7F5E-4B4E-B003-184EA8F64955}" srcOrd="0" destOrd="0" presId="urn:microsoft.com/office/officeart/2018/2/layout/IconLabelList"/>
    <dgm:cxn modelId="{4EA84F9C-8465-4DB2-82D9-2FF44355C76E}" type="presParOf" srcId="{8340D0A9-7F5E-4B4E-B003-184EA8F64955}" destId="{C3A03E80-D6DC-4BB7-B233-3FEA3CF96229}" srcOrd="0" destOrd="0" presId="urn:microsoft.com/office/officeart/2018/2/layout/IconLabelList"/>
    <dgm:cxn modelId="{B18FF7A3-C0D6-4CD3-ADF3-5DC872746643}" type="presParOf" srcId="{8340D0A9-7F5E-4B4E-B003-184EA8F64955}" destId="{27BE34B8-06F0-4A64-8079-A91DCD425783}" srcOrd="1" destOrd="0" presId="urn:microsoft.com/office/officeart/2018/2/layout/IconLabelList"/>
    <dgm:cxn modelId="{0464E2BE-A8E3-4441-A181-BE4A2D1CD5C6}" type="presParOf" srcId="{8340D0A9-7F5E-4B4E-B003-184EA8F64955}" destId="{0B40A893-20EB-4738-BA7C-EE504AAA383A}" srcOrd="2" destOrd="0" presId="urn:microsoft.com/office/officeart/2018/2/layout/IconLabelList"/>
    <dgm:cxn modelId="{1A80F515-BD6A-48B9-B6B5-284B5666EA08}" type="presParOf" srcId="{1A21F92C-DB55-429E-9E84-A27B77A922F1}" destId="{AD0E60A8-0D30-467C-8799-BD8F50A58943}" srcOrd="1" destOrd="0" presId="urn:microsoft.com/office/officeart/2018/2/layout/IconLabelList"/>
    <dgm:cxn modelId="{3C7E87BA-655C-42B3-AA7E-A83B9642AB90}" type="presParOf" srcId="{1A21F92C-DB55-429E-9E84-A27B77A922F1}" destId="{B2EED348-B171-49B1-B2CE-2146861B9DA9}" srcOrd="2" destOrd="0" presId="urn:microsoft.com/office/officeart/2018/2/layout/IconLabelList"/>
    <dgm:cxn modelId="{21A38295-85B5-4D69-98F5-C86BA729F275}" type="presParOf" srcId="{B2EED348-B171-49B1-B2CE-2146861B9DA9}" destId="{9C8663C8-5E60-42CA-96E1-D2055E0126AD}" srcOrd="0" destOrd="0" presId="urn:microsoft.com/office/officeart/2018/2/layout/IconLabelList"/>
    <dgm:cxn modelId="{B01A280C-EB0B-4698-A55C-F702291BB60F}" type="presParOf" srcId="{B2EED348-B171-49B1-B2CE-2146861B9DA9}" destId="{4406A3D7-BD4C-4355-83AB-7509BB826823}" srcOrd="1" destOrd="0" presId="urn:microsoft.com/office/officeart/2018/2/layout/IconLabelList"/>
    <dgm:cxn modelId="{5CEE6FC3-A98B-4BA8-93AC-F0C9E13F8E17}" type="presParOf" srcId="{B2EED348-B171-49B1-B2CE-2146861B9DA9}" destId="{60C9E0D0-7401-408C-9F1B-9A5C265ADCE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F5F56C-5BE4-4552-A099-66F13BAEDBE9}" type="doc">
      <dgm:prSet loTypeId="urn:microsoft.com/office/officeart/2005/8/layout/hList9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SG"/>
        </a:p>
      </dgm:t>
    </dgm:pt>
    <dgm:pt modelId="{FC4C3741-8F96-49B2-8077-A7E9923D55BA}">
      <dgm:prSet phldrT="[Text]"/>
      <dgm:spPr/>
      <dgm:t>
        <a:bodyPr/>
        <a:lstStyle/>
        <a:p>
          <a:r>
            <a:rPr lang="en-SG" dirty="0"/>
            <a:t>HVAC</a:t>
          </a:r>
        </a:p>
      </dgm:t>
    </dgm:pt>
    <dgm:pt modelId="{623794E0-5F3F-4187-8961-7A2C5B3398A7}" type="parTrans" cxnId="{8DA16994-461A-4E11-9B46-913487B5BF15}">
      <dgm:prSet/>
      <dgm:spPr/>
      <dgm:t>
        <a:bodyPr/>
        <a:lstStyle/>
        <a:p>
          <a:endParaRPr lang="en-SG"/>
        </a:p>
      </dgm:t>
    </dgm:pt>
    <dgm:pt modelId="{0D8D31F4-F480-4312-937C-52F48927F058}" type="sibTrans" cxnId="{8DA16994-461A-4E11-9B46-913487B5BF15}">
      <dgm:prSet/>
      <dgm:spPr/>
      <dgm:t>
        <a:bodyPr/>
        <a:lstStyle/>
        <a:p>
          <a:endParaRPr lang="en-SG"/>
        </a:p>
      </dgm:t>
    </dgm:pt>
    <dgm:pt modelId="{4249FE4A-5710-4EFB-ACAD-640D6CC9266D}">
      <dgm:prSet phldrT="[Text]"/>
      <dgm:spPr/>
      <dgm:t>
        <a:bodyPr/>
        <a:lstStyle/>
        <a:p>
          <a:pPr>
            <a:buNone/>
          </a:pPr>
          <a:r>
            <a:rPr lang="en-US" b="0" i="0">
              <a:effectLst/>
            </a:rPr>
            <a:t>A transmission system that transmits AC power at voltage about 33 kV to 230 kV is known as HVAC transmission system</a:t>
          </a:r>
          <a:endParaRPr lang="en-SG"/>
        </a:p>
      </dgm:t>
    </dgm:pt>
    <dgm:pt modelId="{4429545E-9FDF-4D07-BA6B-B9603766D628}" type="parTrans" cxnId="{1173A33D-EB30-4E8C-899C-1D0782A88325}">
      <dgm:prSet/>
      <dgm:spPr/>
      <dgm:t>
        <a:bodyPr/>
        <a:lstStyle/>
        <a:p>
          <a:endParaRPr lang="en-SG"/>
        </a:p>
      </dgm:t>
    </dgm:pt>
    <dgm:pt modelId="{518AF016-743E-4438-BE5B-A487DBEA0563}" type="sibTrans" cxnId="{1173A33D-EB30-4E8C-899C-1D0782A88325}">
      <dgm:prSet/>
      <dgm:spPr/>
      <dgm:t>
        <a:bodyPr/>
        <a:lstStyle/>
        <a:p>
          <a:endParaRPr lang="en-SG"/>
        </a:p>
      </dgm:t>
    </dgm:pt>
    <dgm:pt modelId="{CF4D65B3-4121-4245-9716-B332E507A90B}">
      <dgm:prSet phldrT="[Text]"/>
      <dgm:spPr/>
      <dgm:t>
        <a:bodyPr/>
        <a:lstStyle/>
        <a:p>
          <a:r>
            <a:rPr lang="en-SG" dirty="0"/>
            <a:t>HVDC</a:t>
          </a:r>
        </a:p>
      </dgm:t>
    </dgm:pt>
    <dgm:pt modelId="{8B179751-ED1F-4454-8863-FC13E6D4FAB4}" type="parTrans" cxnId="{56134557-6A89-436D-8281-6D291D04D148}">
      <dgm:prSet/>
      <dgm:spPr/>
      <dgm:t>
        <a:bodyPr/>
        <a:lstStyle/>
        <a:p>
          <a:endParaRPr lang="en-SG"/>
        </a:p>
      </dgm:t>
    </dgm:pt>
    <dgm:pt modelId="{981F128D-2D61-4AFB-B360-BAAFFAED2ECD}" type="sibTrans" cxnId="{56134557-6A89-436D-8281-6D291D04D148}">
      <dgm:prSet/>
      <dgm:spPr/>
      <dgm:t>
        <a:bodyPr/>
        <a:lstStyle/>
        <a:p>
          <a:endParaRPr lang="en-SG"/>
        </a:p>
      </dgm:t>
    </dgm:pt>
    <dgm:pt modelId="{CFD9FBEC-F1AB-49AA-BCD0-846AA0D4CE27}">
      <dgm:prSet phldrT="[Text]"/>
      <dgm:spPr/>
      <dgm:t>
        <a:bodyPr/>
        <a:lstStyle/>
        <a:p>
          <a:pPr>
            <a:buNone/>
          </a:pPr>
          <a:r>
            <a:rPr lang="en-US" b="0" i="0">
              <a:effectLst/>
            </a:rPr>
            <a:t>A transmission system that transmits DC power at a voltage about 100 kV to 800 kV is known as HVDC transmission system.</a:t>
          </a:r>
          <a:r>
            <a:rPr lang="en-US"/>
            <a:t> </a:t>
          </a:r>
          <a:endParaRPr lang="en-SG"/>
        </a:p>
      </dgm:t>
    </dgm:pt>
    <dgm:pt modelId="{2D3C2C51-87FE-45C2-9A55-DCB157E87302}" type="parTrans" cxnId="{69F09591-6290-46CC-B7D1-CBDAB8EED3BD}">
      <dgm:prSet/>
      <dgm:spPr/>
      <dgm:t>
        <a:bodyPr/>
        <a:lstStyle/>
        <a:p>
          <a:endParaRPr lang="en-SG"/>
        </a:p>
      </dgm:t>
    </dgm:pt>
    <dgm:pt modelId="{8E0362AB-8DEC-479F-8D65-765103C70CEC}" type="sibTrans" cxnId="{69F09591-6290-46CC-B7D1-CBDAB8EED3BD}">
      <dgm:prSet/>
      <dgm:spPr/>
      <dgm:t>
        <a:bodyPr/>
        <a:lstStyle/>
        <a:p>
          <a:endParaRPr lang="en-SG"/>
        </a:p>
      </dgm:t>
    </dgm:pt>
    <dgm:pt modelId="{F6548D1F-EA6F-4864-B40C-190C423ABBC8}" type="pres">
      <dgm:prSet presAssocID="{4DF5F56C-5BE4-4552-A099-66F13BAEDBE9}" presName="list" presStyleCnt="0">
        <dgm:presLayoutVars>
          <dgm:dir/>
          <dgm:animLvl val="lvl"/>
        </dgm:presLayoutVars>
      </dgm:prSet>
      <dgm:spPr/>
    </dgm:pt>
    <dgm:pt modelId="{895329B7-955C-4599-9784-18AFFA4FB546}" type="pres">
      <dgm:prSet presAssocID="{FC4C3741-8F96-49B2-8077-A7E9923D55BA}" presName="posSpace" presStyleCnt="0"/>
      <dgm:spPr/>
    </dgm:pt>
    <dgm:pt modelId="{1F76C1A1-9D9C-4E83-A160-22BE0BF78E51}" type="pres">
      <dgm:prSet presAssocID="{FC4C3741-8F96-49B2-8077-A7E9923D55BA}" presName="vertFlow" presStyleCnt="0"/>
      <dgm:spPr/>
    </dgm:pt>
    <dgm:pt modelId="{215D3D0A-504B-4082-8F11-E6DA50C76174}" type="pres">
      <dgm:prSet presAssocID="{FC4C3741-8F96-49B2-8077-A7E9923D55BA}" presName="topSpace" presStyleCnt="0"/>
      <dgm:spPr/>
    </dgm:pt>
    <dgm:pt modelId="{D91953A0-B41A-4BC3-8BB9-5ED1B3D48E3F}" type="pres">
      <dgm:prSet presAssocID="{FC4C3741-8F96-49B2-8077-A7E9923D55BA}" presName="firstComp" presStyleCnt="0"/>
      <dgm:spPr/>
    </dgm:pt>
    <dgm:pt modelId="{88BFD98C-6049-4EF0-B64D-0A58507EA4F5}" type="pres">
      <dgm:prSet presAssocID="{FC4C3741-8F96-49B2-8077-A7E9923D55BA}" presName="firstChild" presStyleLbl="bgAccFollowNode1" presStyleIdx="0" presStyleCnt="2"/>
      <dgm:spPr/>
    </dgm:pt>
    <dgm:pt modelId="{3B58DE7D-85FC-43AB-AB1F-BDCDD19CDDE2}" type="pres">
      <dgm:prSet presAssocID="{FC4C3741-8F96-49B2-8077-A7E9923D55BA}" presName="firstChildTx" presStyleLbl="bgAccFollowNode1" presStyleIdx="0" presStyleCnt="2">
        <dgm:presLayoutVars>
          <dgm:bulletEnabled val="1"/>
        </dgm:presLayoutVars>
      </dgm:prSet>
      <dgm:spPr/>
    </dgm:pt>
    <dgm:pt modelId="{11A0B22D-5CCF-4B66-BE52-1EB3C5BD8AB0}" type="pres">
      <dgm:prSet presAssocID="{FC4C3741-8F96-49B2-8077-A7E9923D55BA}" presName="negSpace" presStyleCnt="0"/>
      <dgm:spPr/>
    </dgm:pt>
    <dgm:pt modelId="{5641822E-77A1-42BA-8BA7-9423AAC79E3D}" type="pres">
      <dgm:prSet presAssocID="{FC4C3741-8F96-49B2-8077-A7E9923D55BA}" presName="circle" presStyleLbl="node1" presStyleIdx="0" presStyleCnt="2"/>
      <dgm:spPr/>
    </dgm:pt>
    <dgm:pt modelId="{8DE2F830-5918-4365-93C8-52833A202030}" type="pres">
      <dgm:prSet presAssocID="{0D8D31F4-F480-4312-937C-52F48927F058}" presName="transSpace" presStyleCnt="0"/>
      <dgm:spPr/>
    </dgm:pt>
    <dgm:pt modelId="{8C6B62AD-0974-4936-B180-43DA9D9458A2}" type="pres">
      <dgm:prSet presAssocID="{CF4D65B3-4121-4245-9716-B332E507A90B}" presName="posSpace" presStyleCnt="0"/>
      <dgm:spPr/>
    </dgm:pt>
    <dgm:pt modelId="{AB583BF5-AE5B-429C-960E-1F81B49246DE}" type="pres">
      <dgm:prSet presAssocID="{CF4D65B3-4121-4245-9716-B332E507A90B}" presName="vertFlow" presStyleCnt="0"/>
      <dgm:spPr/>
    </dgm:pt>
    <dgm:pt modelId="{01CB0C83-585D-4F6D-AFBF-2993ECEC8B47}" type="pres">
      <dgm:prSet presAssocID="{CF4D65B3-4121-4245-9716-B332E507A90B}" presName="topSpace" presStyleCnt="0"/>
      <dgm:spPr/>
    </dgm:pt>
    <dgm:pt modelId="{C370EC53-62CE-484F-B283-B44A040EEF93}" type="pres">
      <dgm:prSet presAssocID="{CF4D65B3-4121-4245-9716-B332E507A90B}" presName="firstComp" presStyleCnt="0"/>
      <dgm:spPr/>
    </dgm:pt>
    <dgm:pt modelId="{23C181B5-39EB-497C-AEFF-C34F7863ACE4}" type="pres">
      <dgm:prSet presAssocID="{CF4D65B3-4121-4245-9716-B332E507A90B}" presName="firstChild" presStyleLbl="bgAccFollowNode1" presStyleIdx="1" presStyleCnt="2"/>
      <dgm:spPr/>
    </dgm:pt>
    <dgm:pt modelId="{7491861D-5B67-4256-9E9B-AD888B63A1AC}" type="pres">
      <dgm:prSet presAssocID="{CF4D65B3-4121-4245-9716-B332E507A90B}" presName="firstChildTx" presStyleLbl="bgAccFollowNode1" presStyleIdx="1" presStyleCnt="2">
        <dgm:presLayoutVars>
          <dgm:bulletEnabled val="1"/>
        </dgm:presLayoutVars>
      </dgm:prSet>
      <dgm:spPr/>
    </dgm:pt>
    <dgm:pt modelId="{26348C39-80DE-450B-A2A0-07C7CC82EF16}" type="pres">
      <dgm:prSet presAssocID="{CF4D65B3-4121-4245-9716-B332E507A90B}" presName="negSpace" presStyleCnt="0"/>
      <dgm:spPr/>
    </dgm:pt>
    <dgm:pt modelId="{427C89EC-04D0-4446-A2F3-C157AED45131}" type="pres">
      <dgm:prSet presAssocID="{CF4D65B3-4121-4245-9716-B332E507A90B}" presName="circle" presStyleLbl="node1" presStyleIdx="1" presStyleCnt="2"/>
      <dgm:spPr/>
    </dgm:pt>
  </dgm:ptLst>
  <dgm:cxnLst>
    <dgm:cxn modelId="{B24D5306-3EAC-4168-83B2-C2AC44C6016B}" type="presOf" srcId="{4249FE4A-5710-4EFB-ACAD-640D6CC9266D}" destId="{3B58DE7D-85FC-43AB-AB1F-BDCDD19CDDE2}" srcOrd="1" destOrd="0" presId="urn:microsoft.com/office/officeart/2005/8/layout/hList9"/>
    <dgm:cxn modelId="{9FA5A808-28C4-445E-B2F6-BDBDB4FD46DE}" type="presOf" srcId="{4249FE4A-5710-4EFB-ACAD-640D6CC9266D}" destId="{88BFD98C-6049-4EF0-B64D-0A58507EA4F5}" srcOrd="0" destOrd="0" presId="urn:microsoft.com/office/officeart/2005/8/layout/hList9"/>
    <dgm:cxn modelId="{3BA2D922-52E0-4A90-9DCA-3F4A844D535D}" type="presOf" srcId="{FC4C3741-8F96-49B2-8077-A7E9923D55BA}" destId="{5641822E-77A1-42BA-8BA7-9423AAC79E3D}" srcOrd="0" destOrd="0" presId="urn:microsoft.com/office/officeart/2005/8/layout/hList9"/>
    <dgm:cxn modelId="{1173A33D-EB30-4E8C-899C-1D0782A88325}" srcId="{FC4C3741-8F96-49B2-8077-A7E9923D55BA}" destId="{4249FE4A-5710-4EFB-ACAD-640D6CC9266D}" srcOrd="0" destOrd="0" parTransId="{4429545E-9FDF-4D07-BA6B-B9603766D628}" sibTransId="{518AF016-743E-4438-BE5B-A487DBEA0563}"/>
    <dgm:cxn modelId="{56134557-6A89-436D-8281-6D291D04D148}" srcId="{4DF5F56C-5BE4-4552-A099-66F13BAEDBE9}" destId="{CF4D65B3-4121-4245-9716-B332E507A90B}" srcOrd="1" destOrd="0" parTransId="{8B179751-ED1F-4454-8863-FC13E6D4FAB4}" sibTransId="{981F128D-2D61-4AFB-B360-BAAFFAED2ECD}"/>
    <dgm:cxn modelId="{08D9897E-9638-4FD5-8544-D9F88D0B0627}" type="presOf" srcId="{4DF5F56C-5BE4-4552-A099-66F13BAEDBE9}" destId="{F6548D1F-EA6F-4864-B40C-190C423ABBC8}" srcOrd="0" destOrd="0" presId="urn:microsoft.com/office/officeart/2005/8/layout/hList9"/>
    <dgm:cxn modelId="{69F09591-6290-46CC-B7D1-CBDAB8EED3BD}" srcId="{CF4D65B3-4121-4245-9716-B332E507A90B}" destId="{CFD9FBEC-F1AB-49AA-BCD0-846AA0D4CE27}" srcOrd="0" destOrd="0" parTransId="{2D3C2C51-87FE-45C2-9A55-DCB157E87302}" sibTransId="{8E0362AB-8DEC-479F-8D65-765103C70CEC}"/>
    <dgm:cxn modelId="{8DA16994-461A-4E11-9B46-913487B5BF15}" srcId="{4DF5F56C-5BE4-4552-A099-66F13BAEDBE9}" destId="{FC4C3741-8F96-49B2-8077-A7E9923D55BA}" srcOrd="0" destOrd="0" parTransId="{623794E0-5F3F-4187-8961-7A2C5B3398A7}" sibTransId="{0D8D31F4-F480-4312-937C-52F48927F058}"/>
    <dgm:cxn modelId="{D6B38FB9-9F83-4AF4-BED5-2A3BC826A85A}" type="presOf" srcId="{CFD9FBEC-F1AB-49AA-BCD0-846AA0D4CE27}" destId="{23C181B5-39EB-497C-AEFF-C34F7863ACE4}" srcOrd="0" destOrd="0" presId="urn:microsoft.com/office/officeart/2005/8/layout/hList9"/>
    <dgm:cxn modelId="{6BB1F7D2-56F1-4BF0-BAE0-B75816A0A029}" type="presOf" srcId="{CFD9FBEC-F1AB-49AA-BCD0-846AA0D4CE27}" destId="{7491861D-5B67-4256-9E9B-AD888B63A1AC}" srcOrd="1" destOrd="0" presId="urn:microsoft.com/office/officeart/2005/8/layout/hList9"/>
    <dgm:cxn modelId="{8FAA34DD-60ED-46E9-A864-3514DDAB1F29}" type="presOf" srcId="{CF4D65B3-4121-4245-9716-B332E507A90B}" destId="{427C89EC-04D0-4446-A2F3-C157AED45131}" srcOrd="0" destOrd="0" presId="urn:microsoft.com/office/officeart/2005/8/layout/hList9"/>
    <dgm:cxn modelId="{94543189-8979-4E9A-9818-5E66637583F7}" type="presParOf" srcId="{F6548D1F-EA6F-4864-B40C-190C423ABBC8}" destId="{895329B7-955C-4599-9784-18AFFA4FB546}" srcOrd="0" destOrd="0" presId="urn:microsoft.com/office/officeart/2005/8/layout/hList9"/>
    <dgm:cxn modelId="{75E7D7A5-93CB-4891-91B2-B7CC4DB0E036}" type="presParOf" srcId="{F6548D1F-EA6F-4864-B40C-190C423ABBC8}" destId="{1F76C1A1-9D9C-4E83-A160-22BE0BF78E51}" srcOrd="1" destOrd="0" presId="urn:microsoft.com/office/officeart/2005/8/layout/hList9"/>
    <dgm:cxn modelId="{9D425488-6298-47A5-AF7E-A9D8E3B633CD}" type="presParOf" srcId="{1F76C1A1-9D9C-4E83-A160-22BE0BF78E51}" destId="{215D3D0A-504B-4082-8F11-E6DA50C76174}" srcOrd="0" destOrd="0" presId="urn:microsoft.com/office/officeart/2005/8/layout/hList9"/>
    <dgm:cxn modelId="{5B289875-1478-4210-A3DC-35AECBFC08C6}" type="presParOf" srcId="{1F76C1A1-9D9C-4E83-A160-22BE0BF78E51}" destId="{D91953A0-B41A-4BC3-8BB9-5ED1B3D48E3F}" srcOrd="1" destOrd="0" presId="urn:microsoft.com/office/officeart/2005/8/layout/hList9"/>
    <dgm:cxn modelId="{D3CA25ED-D6A7-4D25-B826-2683F9F332E1}" type="presParOf" srcId="{D91953A0-B41A-4BC3-8BB9-5ED1B3D48E3F}" destId="{88BFD98C-6049-4EF0-B64D-0A58507EA4F5}" srcOrd="0" destOrd="0" presId="urn:microsoft.com/office/officeart/2005/8/layout/hList9"/>
    <dgm:cxn modelId="{F8EEBB5A-90C4-4439-81ED-267E307B1E6A}" type="presParOf" srcId="{D91953A0-B41A-4BC3-8BB9-5ED1B3D48E3F}" destId="{3B58DE7D-85FC-43AB-AB1F-BDCDD19CDDE2}" srcOrd="1" destOrd="0" presId="urn:microsoft.com/office/officeart/2005/8/layout/hList9"/>
    <dgm:cxn modelId="{40BB1712-1B92-4580-83BE-C49B7680497F}" type="presParOf" srcId="{F6548D1F-EA6F-4864-B40C-190C423ABBC8}" destId="{11A0B22D-5CCF-4B66-BE52-1EB3C5BD8AB0}" srcOrd="2" destOrd="0" presId="urn:microsoft.com/office/officeart/2005/8/layout/hList9"/>
    <dgm:cxn modelId="{BD504195-29A1-4350-9544-F0FC57FDF55E}" type="presParOf" srcId="{F6548D1F-EA6F-4864-B40C-190C423ABBC8}" destId="{5641822E-77A1-42BA-8BA7-9423AAC79E3D}" srcOrd="3" destOrd="0" presId="urn:microsoft.com/office/officeart/2005/8/layout/hList9"/>
    <dgm:cxn modelId="{3A5A02D5-8A59-401D-974C-83084E3DABAE}" type="presParOf" srcId="{F6548D1F-EA6F-4864-B40C-190C423ABBC8}" destId="{8DE2F830-5918-4365-93C8-52833A202030}" srcOrd="4" destOrd="0" presId="urn:microsoft.com/office/officeart/2005/8/layout/hList9"/>
    <dgm:cxn modelId="{F7E1AFF3-2B79-4A57-A267-F733D7736829}" type="presParOf" srcId="{F6548D1F-EA6F-4864-B40C-190C423ABBC8}" destId="{8C6B62AD-0974-4936-B180-43DA9D9458A2}" srcOrd="5" destOrd="0" presId="urn:microsoft.com/office/officeart/2005/8/layout/hList9"/>
    <dgm:cxn modelId="{A79C741F-9438-4A16-BC7F-188DCCDD2E04}" type="presParOf" srcId="{F6548D1F-EA6F-4864-B40C-190C423ABBC8}" destId="{AB583BF5-AE5B-429C-960E-1F81B49246DE}" srcOrd="6" destOrd="0" presId="urn:microsoft.com/office/officeart/2005/8/layout/hList9"/>
    <dgm:cxn modelId="{EC69A7F4-12A5-499E-99A5-5FCCEC7D5EFF}" type="presParOf" srcId="{AB583BF5-AE5B-429C-960E-1F81B49246DE}" destId="{01CB0C83-585D-4F6D-AFBF-2993ECEC8B47}" srcOrd="0" destOrd="0" presId="urn:microsoft.com/office/officeart/2005/8/layout/hList9"/>
    <dgm:cxn modelId="{95F925D8-E4D2-402E-B467-909F6670814D}" type="presParOf" srcId="{AB583BF5-AE5B-429C-960E-1F81B49246DE}" destId="{C370EC53-62CE-484F-B283-B44A040EEF93}" srcOrd="1" destOrd="0" presId="urn:microsoft.com/office/officeart/2005/8/layout/hList9"/>
    <dgm:cxn modelId="{F88BB432-06BE-475E-B215-01B6ED3B4829}" type="presParOf" srcId="{C370EC53-62CE-484F-B283-B44A040EEF93}" destId="{23C181B5-39EB-497C-AEFF-C34F7863ACE4}" srcOrd="0" destOrd="0" presId="urn:microsoft.com/office/officeart/2005/8/layout/hList9"/>
    <dgm:cxn modelId="{74BFC735-7D66-4BC0-8AE3-A59DF50DC1BA}" type="presParOf" srcId="{C370EC53-62CE-484F-B283-B44A040EEF93}" destId="{7491861D-5B67-4256-9E9B-AD888B63A1AC}" srcOrd="1" destOrd="0" presId="urn:microsoft.com/office/officeart/2005/8/layout/hList9"/>
    <dgm:cxn modelId="{E8F13A88-EC6B-454E-90ED-FFA2CC76A87C}" type="presParOf" srcId="{F6548D1F-EA6F-4864-B40C-190C423ABBC8}" destId="{26348C39-80DE-450B-A2A0-07C7CC82EF16}" srcOrd="7" destOrd="0" presId="urn:microsoft.com/office/officeart/2005/8/layout/hList9"/>
    <dgm:cxn modelId="{F52B3259-4C08-4904-8680-81571DE29D6E}" type="presParOf" srcId="{F6548D1F-EA6F-4864-B40C-190C423ABBC8}" destId="{427C89EC-04D0-4446-A2F3-C157AED45131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BFBCB7-20CC-46D8-B516-EBB5586A7B6A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603911DF-A8E5-4046-8C1E-C641EF262DB2}">
      <dgm:prSet phldrT="[Text]"/>
      <dgm:spPr/>
      <dgm:t>
        <a:bodyPr/>
        <a:lstStyle/>
        <a:p>
          <a:r>
            <a:rPr lang="en-SG" dirty="0"/>
            <a:t>HVAC Transmission</a:t>
          </a:r>
        </a:p>
      </dgm:t>
    </dgm:pt>
    <dgm:pt modelId="{42B2DAEA-E834-4977-8823-8E923806ACBB}" type="parTrans" cxnId="{6AB7099E-0A0D-4708-A5DA-937F4BAF1A66}">
      <dgm:prSet/>
      <dgm:spPr/>
      <dgm:t>
        <a:bodyPr/>
        <a:lstStyle/>
        <a:p>
          <a:endParaRPr lang="en-SG"/>
        </a:p>
      </dgm:t>
    </dgm:pt>
    <dgm:pt modelId="{04F330C0-5BDA-4013-8C68-ECEED5103984}" type="sibTrans" cxnId="{6AB7099E-0A0D-4708-A5DA-937F4BAF1A66}">
      <dgm:prSet/>
      <dgm:spPr/>
      <dgm:t>
        <a:bodyPr/>
        <a:lstStyle/>
        <a:p>
          <a:endParaRPr lang="en-SG"/>
        </a:p>
      </dgm:t>
    </dgm:pt>
    <dgm:pt modelId="{D8F799FB-193B-4CDE-8866-FE49119A06C8}">
      <dgm:prSet phldrT="[Text]"/>
      <dgm:spPr/>
      <dgm:t>
        <a:bodyPr/>
        <a:lstStyle/>
        <a:p>
          <a:r>
            <a:rPr lang="en-SG" dirty="0"/>
            <a:t>Simple Voltage Transformation as AC Transformers are used</a:t>
          </a:r>
        </a:p>
      </dgm:t>
    </dgm:pt>
    <dgm:pt modelId="{B93F4441-DCFA-40DC-9503-8938EB308DAE}" type="parTrans" cxnId="{9FD4B2C7-07A9-438A-ADFD-5C5BD40C3F66}">
      <dgm:prSet/>
      <dgm:spPr/>
      <dgm:t>
        <a:bodyPr/>
        <a:lstStyle/>
        <a:p>
          <a:endParaRPr lang="en-SG"/>
        </a:p>
      </dgm:t>
    </dgm:pt>
    <dgm:pt modelId="{F0D65370-E7A1-4C63-B725-4970888CCE6E}" type="sibTrans" cxnId="{9FD4B2C7-07A9-438A-ADFD-5C5BD40C3F66}">
      <dgm:prSet/>
      <dgm:spPr/>
      <dgm:t>
        <a:bodyPr/>
        <a:lstStyle/>
        <a:p>
          <a:endParaRPr lang="en-SG"/>
        </a:p>
      </dgm:t>
    </dgm:pt>
    <dgm:pt modelId="{EAAFA968-C97F-43B5-AAF0-0991B04D260C}">
      <dgm:prSet phldrT="[Text]"/>
      <dgm:spPr/>
      <dgm:t>
        <a:bodyPr/>
        <a:lstStyle/>
        <a:p>
          <a:r>
            <a:rPr lang="en-SG" dirty="0"/>
            <a:t>Low Fixed Cost</a:t>
          </a:r>
        </a:p>
      </dgm:t>
    </dgm:pt>
    <dgm:pt modelId="{6047B123-2AE0-4312-8753-7FC283AFBE3A}" type="parTrans" cxnId="{6F08A3F1-1459-4CC0-B7B7-71774E3A9587}">
      <dgm:prSet/>
      <dgm:spPr/>
      <dgm:t>
        <a:bodyPr/>
        <a:lstStyle/>
        <a:p>
          <a:endParaRPr lang="en-SG"/>
        </a:p>
      </dgm:t>
    </dgm:pt>
    <dgm:pt modelId="{2DA09F85-D629-48DA-B6B8-B0F015E592BC}" type="sibTrans" cxnId="{6F08A3F1-1459-4CC0-B7B7-71774E3A9587}">
      <dgm:prSet/>
      <dgm:spPr/>
      <dgm:t>
        <a:bodyPr/>
        <a:lstStyle/>
        <a:p>
          <a:endParaRPr lang="en-SG"/>
        </a:p>
      </dgm:t>
    </dgm:pt>
    <dgm:pt modelId="{31CD62DA-F8AA-4D57-89BB-37A59F27FBDD}">
      <dgm:prSet phldrT="[Text]"/>
      <dgm:spPr/>
      <dgm:t>
        <a:bodyPr/>
        <a:lstStyle/>
        <a:p>
          <a:r>
            <a:rPr lang="en-SG" dirty="0"/>
            <a:t>HVDC Transmission</a:t>
          </a:r>
        </a:p>
      </dgm:t>
    </dgm:pt>
    <dgm:pt modelId="{6A36781E-51C4-47D0-9FFE-14E4585E667E}" type="parTrans" cxnId="{DB0A49BD-8B29-42CC-8F18-A3D896E8D4AC}">
      <dgm:prSet/>
      <dgm:spPr/>
      <dgm:t>
        <a:bodyPr/>
        <a:lstStyle/>
        <a:p>
          <a:endParaRPr lang="en-SG"/>
        </a:p>
      </dgm:t>
    </dgm:pt>
    <dgm:pt modelId="{E80F9C89-2B2C-4F42-B6FA-B27A58C0920F}" type="sibTrans" cxnId="{DB0A49BD-8B29-42CC-8F18-A3D896E8D4AC}">
      <dgm:prSet/>
      <dgm:spPr/>
      <dgm:t>
        <a:bodyPr/>
        <a:lstStyle/>
        <a:p>
          <a:endParaRPr lang="en-SG"/>
        </a:p>
      </dgm:t>
    </dgm:pt>
    <dgm:pt modelId="{283474A6-96DF-4B56-8373-ADF679382FDC}">
      <dgm:prSet phldrT="[Text]"/>
      <dgm:spPr/>
      <dgm:t>
        <a:bodyPr/>
        <a:lstStyle/>
        <a:p>
          <a:r>
            <a:rPr lang="en-SG" dirty="0"/>
            <a:t>Lower Transmission Loss</a:t>
          </a:r>
        </a:p>
      </dgm:t>
    </dgm:pt>
    <dgm:pt modelId="{FBA27F23-62AF-4325-B913-114F8305C7E4}" type="parTrans" cxnId="{0F8CA599-061E-4912-B0BE-DB8ED2020602}">
      <dgm:prSet/>
      <dgm:spPr/>
      <dgm:t>
        <a:bodyPr/>
        <a:lstStyle/>
        <a:p>
          <a:endParaRPr lang="en-SG"/>
        </a:p>
      </dgm:t>
    </dgm:pt>
    <dgm:pt modelId="{4B3B21EB-252C-4476-A86E-2239D34E2304}" type="sibTrans" cxnId="{0F8CA599-061E-4912-B0BE-DB8ED2020602}">
      <dgm:prSet/>
      <dgm:spPr/>
      <dgm:t>
        <a:bodyPr/>
        <a:lstStyle/>
        <a:p>
          <a:endParaRPr lang="en-SG"/>
        </a:p>
      </dgm:t>
    </dgm:pt>
    <dgm:pt modelId="{F431D0E8-31A8-432A-8AEF-2E95BF01C5F3}">
      <dgm:prSet phldrT="[Text]"/>
      <dgm:spPr/>
      <dgm:t>
        <a:bodyPr/>
        <a:lstStyle/>
        <a:p>
          <a:r>
            <a:rPr lang="en-SG" dirty="0"/>
            <a:t>Low Variable cost</a:t>
          </a:r>
        </a:p>
      </dgm:t>
    </dgm:pt>
    <dgm:pt modelId="{9BC8FEC8-D829-4C9A-9E1D-31A5B2218953}" type="parTrans" cxnId="{ADE1D3C6-F5C3-4283-89DF-F4A37112366A}">
      <dgm:prSet/>
      <dgm:spPr/>
      <dgm:t>
        <a:bodyPr/>
        <a:lstStyle/>
        <a:p>
          <a:endParaRPr lang="en-SG"/>
        </a:p>
      </dgm:t>
    </dgm:pt>
    <dgm:pt modelId="{7587DC61-B6FA-497A-AC0B-A75CE430D358}" type="sibTrans" cxnId="{ADE1D3C6-F5C3-4283-89DF-F4A37112366A}">
      <dgm:prSet/>
      <dgm:spPr/>
      <dgm:t>
        <a:bodyPr/>
        <a:lstStyle/>
        <a:p>
          <a:endParaRPr lang="en-SG"/>
        </a:p>
      </dgm:t>
    </dgm:pt>
    <dgm:pt modelId="{D4FB7656-276E-494B-B2A4-051BE099D859}">
      <dgm:prSet phldrT="[Text]"/>
      <dgm:spPr/>
      <dgm:t>
        <a:bodyPr/>
        <a:lstStyle/>
        <a:p>
          <a:r>
            <a:rPr lang="en-SG" dirty="0"/>
            <a:t>Less Expensive Components</a:t>
          </a:r>
        </a:p>
      </dgm:t>
    </dgm:pt>
    <dgm:pt modelId="{F44371EB-9B79-443C-9B01-2B00E3751D2F}" type="parTrans" cxnId="{B34C48D1-1BCD-42FA-84B4-4FD0BF6F2B78}">
      <dgm:prSet/>
      <dgm:spPr/>
      <dgm:t>
        <a:bodyPr/>
        <a:lstStyle/>
        <a:p>
          <a:endParaRPr lang="en-SG"/>
        </a:p>
      </dgm:t>
    </dgm:pt>
    <dgm:pt modelId="{FF3BEBF4-4BA1-4DA6-AF33-99AA7393B17F}" type="sibTrans" cxnId="{B34C48D1-1BCD-42FA-84B4-4FD0BF6F2B78}">
      <dgm:prSet/>
      <dgm:spPr/>
      <dgm:t>
        <a:bodyPr/>
        <a:lstStyle/>
        <a:p>
          <a:endParaRPr lang="en-SG"/>
        </a:p>
      </dgm:t>
    </dgm:pt>
    <dgm:pt modelId="{F2A035BB-50D6-4145-BDD3-E74F4DB8DAD2}">
      <dgm:prSet phldrT="[Text]"/>
      <dgm:spPr/>
      <dgm:t>
        <a:bodyPr/>
        <a:lstStyle/>
        <a:p>
          <a:r>
            <a:rPr lang="en-SG" dirty="0"/>
            <a:t>Significantly Higher Efficiency for Long Transmission Distance </a:t>
          </a:r>
        </a:p>
      </dgm:t>
    </dgm:pt>
    <dgm:pt modelId="{D60229A9-39E9-45D8-A81D-2FD127F8C354}" type="parTrans" cxnId="{F0D516ED-2951-4CFB-AC87-C66DA0BBBE53}">
      <dgm:prSet/>
      <dgm:spPr/>
      <dgm:t>
        <a:bodyPr/>
        <a:lstStyle/>
        <a:p>
          <a:endParaRPr lang="en-SG"/>
        </a:p>
      </dgm:t>
    </dgm:pt>
    <dgm:pt modelId="{20F047C5-35B3-443A-B456-56C2CD4F17F4}" type="sibTrans" cxnId="{F0D516ED-2951-4CFB-AC87-C66DA0BBBE53}">
      <dgm:prSet/>
      <dgm:spPr/>
      <dgm:t>
        <a:bodyPr/>
        <a:lstStyle/>
        <a:p>
          <a:endParaRPr lang="en-SG"/>
        </a:p>
      </dgm:t>
    </dgm:pt>
    <dgm:pt modelId="{9A2C7F44-ADB8-4508-96E8-DFDBDEDC9E85}">
      <dgm:prSet phldrT="[Text]"/>
      <dgm:spPr/>
      <dgm:t>
        <a:bodyPr/>
        <a:lstStyle/>
        <a:p>
          <a:r>
            <a:rPr lang="en-SG" dirty="0"/>
            <a:t>Lower Number of Conductors Needed for Transmission</a:t>
          </a:r>
        </a:p>
      </dgm:t>
    </dgm:pt>
    <dgm:pt modelId="{BA82E9C2-734C-4CBD-9D22-F8E4A4520679}" type="parTrans" cxnId="{1EA6B274-ADC8-40EF-AAA0-714B967444F4}">
      <dgm:prSet/>
      <dgm:spPr/>
      <dgm:t>
        <a:bodyPr/>
        <a:lstStyle/>
        <a:p>
          <a:endParaRPr lang="en-SG"/>
        </a:p>
      </dgm:t>
    </dgm:pt>
    <dgm:pt modelId="{97FED186-D886-4F67-B539-A2018F997D03}" type="sibTrans" cxnId="{1EA6B274-ADC8-40EF-AAA0-714B967444F4}">
      <dgm:prSet/>
      <dgm:spPr/>
      <dgm:t>
        <a:bodyPr/>
        <a:lstStyle/>
        <a:p>
          <a:endParaRPr lang="en-SG"/>
        </a:p>
      </dgm:t>
    </dgm:pt>
    <dgm:pt modelId="{7008290E-48AC-4D90-8758-543A295A6EC8}" type="pres">
      <dgm:prSet presAssocID="{EDBFBCB7-20CC-46D8-B516-EBB5586A7B6A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CAD17CF2-6ECC-4B37-9757-FE2F4D68EF0F}" type="pres">
      <dgm:prSet presAssocID="{EDBFBCB7-20CC-46D8-B516-EBB5586A7B6A}" presName="dummyMaxCanvas" presStyleCnt="0"/>
      <dgm:spPr/>
    </dgm:pt>
    <dgm:pt modelId="{69B88386-384B-4A08-9F2C-528AC088A012}" type="pres">
      <dgm:prSet presAssocID="{EDBFBCB7-20CC-46D8-B516-EBB5586A7B6A}" presName="parentComposite" presStyleCnt="0"/>
      <dgm:spPr/>
    </dgm:pt>
    <dgm:pt modelId="{CAE7FF39-8BE0-438C-A01A-435F3D626AC5}" type="pres">
      <dgm:prSet presAssocID="{EDBFBCB7-20CC-46D8-B516-EBB5586A7B6A}" presName="parent1" presStyleLbl="alignAccFollowNode1" presStyleIdx="0" presStyleCnt="4">
        <dgm:presLayoutVars>
          <dgm:chMax val="4"/>
        </dgm:presLayoutVars>
      </dgm:prSet>
      <dgm:spPr/>
    </dgm:pt>
    <dgm:pt modelId="{AA583546-EA6D-4161-AC54-51F6D6DB570A}" type="pres">
      <dgm:prSet presAssocID="{EDBFBCB7-20CC-46D8-B516-EBB5586A7B6A}" presName="parent2" presStyleLbl="alignAccFollowNode1" presStyleIdx="1" presStyleCnt="4">
        <dgm:presLayoutVars>
          <dgm:chMax val="4"/>
        </dgm:presLayoutVars>
      </dgm:prSet>
      <dgm:spPr/>
    </dgm:pt>
    <dgm:pt modelId="{46D68846-70C5-4AEF-9F1A-5704E1E1D763}" type="pres">
      <dgm:prSet presAssocID="{EDBFBCB7-20CC-46D8-B516-EBB5586A7B6A}" presName="childrenComposite" presStyleCnt="0"/>
      <dgm:spPr/>
    </dgm:pt>
    <dgm:pt modelId="{C40CA7A4-F4A0-40C1-A54E-B155C93A4658}" type="pres">
      <dgm:prSet presAssocID="{EDBFBCB7-20CC-46D8-B516-EBB5586A7B6A}" presName="dummyMaxCanvas_ChildArea" presStyleCnt="0"/>
      <dgm:spPr/>
    </dgm:pt>
    <dgm:pt modelId="{D0A56D50-3CDE-459A-8DDB-8A352F9A5B8D}" type="pres">
      <dgm:prSet presAssocID="{EDBFBCB7-20CC-46D8-B516-EBB5586A7B6A}" presName="fulcrum" presStyleLbl="alignAccFollowNode1" presStyleIdx="2" presStyleCnt="4"/>
      <dgm:spPr/>
    </dgm:pt>
    <dgm:pt modelId="{9E36175C-8713-408E-85F9-715D508A1185}" type="pres">
      <dgm:prSet presAssocID="{EDBFBCB7-20CC-46D8-B516-EBB5586A7B6A}" presName="balance_34" presStyleLbl="alignAccFollowNode1" presStyleIdx="3" presStyleCnt="4">
        <dgm:presLayoutVars>
          <dgm:bulletEnabled val="1"/>
        </dgm:presLayoutVars>
      </dgm:prSet>
      <dgm:spPr/>
    </dgm:pt>
    <dgm:pt modelId="{B0888356-36BC-4595-B8BC-8BDE253F3FC7}" type="pres">
      <dgm:prSet presAssocID="{EDBFBCB7-20CC-46D8-B516-EBB5586A7B6A}" presName="right_34_1" presStyleLbl="node1" presStyleIdx="0" presStyleCnt="7">
        <dgm:presLayoutVars>
          <dgm:bulletEnabled val="1"/>
        </dgm:presLayoutVars>
      </dgm:prSet>
      <dgm:spPr/>
    </dgm:pt>
    <dgm:pt modelId="{FAC999F1-D80E-4228-8EF1-CDE585392F53}" type="pres">
      <dgm:prSet presAssocID="{EDBFBCB7-20CC-46D8-B516-EBB5586A7B6A}" presName="right_34_2" presStyleLbl="node1" presStyleIdx="1" presStyleCnt="7">
        <dgm:presLayoutVars>
          <dgm:bulletEnabled val="1"/>
        </dgm:presLayoutVars>
      </dgm:prSet>
      <dgm:spPr/>
    </dgm:pt>
    <dgm:pt modelId="{92E6E383-FC77-4272-ADF1-96BBFB340739}" type="pres">
      <dgm:prSet presAssocID="{EDBFBCB7-20CC-46D8-B516-EBB5586A7B6A}" presName="right_34_3" presStyleLbl="node1" presStyleIdx="2" presStyleCnt="7">
        <dgm:presLayoutVars>
          <dgm:bulletEnabled val="1"/>
        </dgm:presLayoutVars>
      </dgm:prSet>
      <dgm:spPr/>
    </dgm:pt>
    <dgm:pt modelId="{1AA38EA0-2C1F-49C4-BFD5-1F73238C36BF}" type="pres">
      <dgm:prSet presAssocID="{EDBFBCB7-20CC-46D8-B516-EBB5586A7B6A}" presName="right_34_4" presStyleLbl="node1" presStyleIdx="3" presStyleCnt="7">
        <dgm:presLayoutVars>
          <dgm:bulletEnabled val="1"/>
        </dgm:presLayoutVars>
      </dgm:prSet>
      <dgm:spPr/>
    </dgm:pt>
    <dgm:pt modelId="{28BBA0F5-D5E3-49BE-A039-DCD0735F8B68}" type="pres">
      <dgm:prSet presAssocID="{EDBFBCB7-20CC-46D8-B516-EBB5586A7B6A}" presName="left_34_1" presStyleLbl="node1" presStyleIdx="4" presStyleCnt="7">
        <dgm:presLayoutVars>
          <dgm:bulletEnabled val="1"/>
        </dgm:presLayoutVars>
      </dgm:prSet>
      <dgm:spPr/>
    </dgm:pt>
    <dgm:pt modelId="{12A07796-B24C-4769-9BE4-DAFD752B999B}" type="pres">
      <dgm:prSet presAssocID="{EDBFBCB7-20CC-46D8-B516-EBB5586A7B6A}" presName="left_34_2" presStyleLbl="node1" presStyleIdx="5" presStyleCnt="7">
        <dgm:presLayoutVars>
          <dgm:bulletEnabled val="1"/>
        </dgm:presLayoutVars>
      </dgm:prSet>
      <dgm:spPr/>
    </dgm:pt>
    <dgm:pt modelId="{D7791B5D-0101-41EF-8050-6827E6DCDAAF}" type="pres">
      <dgm:prSet presAssocID="{EDBFBCB7-20CC-46D8-B516-EBB5586A7B6A}" presName="left_34_3" presStyleLbl="node1" presStyleIdx="6" presStyleCnt="7">
        <dgm:presLayoutVars>
          <dgm:bulletEnabled val="1"/>
        </dgm:presLayoutVars>
      </dgm:prSet>
      <dgm:spPr/>
    </dgm:pt>
  </dgm:ptLst>
  <dgm:cxnLst>
    <dgm:cxn modelId="{2B48641A-EB8F-493F-829F-FE6C9456EC72}" type="presOf" srcId="{EAAFA968-C97F-43B5-AAF0-0991B04D260C}" destId="{12A07796-B24C-4769-9BE4-DAFD752B999B}" srcOrd="0" destOrd="0" presId="urn:microsoft.com/office/officeart/2005/8/layout/balance1"/>
    <dgm:cxn modelId="{12768F1D-BA59-4A42-900F-63155D6CB6E9}" type="presOf" srcId="{603911DF-A8E5-4046-8C1E-C641EF262DB2}" destId="{CAE7FF39-8BE0-438C-A01A-435F3D626AC5}" srcOrd="0" destOrd="0" presId="urn:microsoft.com/office/officeart/2005/8/layout/balance1"/>
    <dgm:cxn modelId="{AAEF3231-578C-406F-8D4D-710F9724B108}" type="presOf" srcId="{D8F799FB-193B-4CDE-8866-FE49119A06C8}" destId="{28BBA0F5-D5E3-49BE-A039-DCD0735F8B68}" srcOrd="0" destOrd="0" presId="urn:microsoft.com/office/officeart/2005/8/layout/balance1"/>
    <dgm:cxn modelId="{FA425C60-3D64-4E22-9CA8-50BEC93743B7}" type="presOf" srcId="{EDBFBCB7-20CC-46D8-B516-EBB5586A7B6A}" destId="{7008290E-48AC-4D90-8758-543A295A6EC8}" srcOrd="0" destOrd="0" presId="urn:microsoft.com/office/officeart/2005/8/layout/balance1"/>
    <dgm:cxn modelId="{987F5D6C-EDEF-45C8-A044-AD6BCF628841}" type="presOf" srcId="{31CD62DA-F8AA-4D57-89BB-37A59F27FBDD}" destId="{AA583546-EA6D-4161-AC54-51F6D6DB570A}" srcOrd="0" destOrd="0" presId="urn:microsoft.com/office/officeart/2005/8/layout/balance1"/>
    <dgm:cxn modelId="{1EA6B274-ADC8-40EF-AAA0-714B967444F4}" srcId="{31CD62DA-F8AA-4D57-89BB-37A59F27FBDD}" destId="{9A2C7F44-ADB8-4508-96E8-DFDBDEDC9E85}" srcOrd="0" destOrd="0" parTransId="{BA82E9C2-734C-4CBD-9D22-F8E4A4520679}" sibTransId="{97FED186-D886-4F67-B539-A2018F997D03}"/>
    <dgm:cxn modelId="{0F8CA599-061E-4912-B0BE-DB8ED2020602}" srcId="{31CD62DA-F8AA-4D57-89BB-37A59F27FBDD}" destId="{283474A6-96DF-4B56-8373-ADF679382FDC}" srcOrd="1" destOrd="0" parTransId="{FBA27F23-62AF-4325-B913-114F8305C7E4}" sibTransId="{4B3B21EB-252C-4476-A86E-2239D34E2304}"/>
    <dgm:cxn modelId="{6AB7099E-0A0D-4708-A5DA-937F4BAF1A66}" srcId="{EDBFBCB7-20CC-46D8-B516-EBB5586A7B6A}" destId="{603911DF-A8E5-4046-8C1E-C641EF262DB2}" srcOrd="0" destOrd="0" parTransId="{42B2DAEA-E834-4977-8823-8E923806ACBB}" sibTransId="{04F330C0-5BDA-4013-8C68-ECEED5103984}"/>
    <dgm:cxn modelId="{5A3E01B7-E95F-4C8A-B322-217B2FCF87A2}" type="presOf" srcId="{F2A035BB-50D6-4145-BDD3-E74F4DB8DAD2}" destId="{92E6E383-FC77-4272-ADF1-96BBFB340739}" srcOrd="0" destOrd="0" presId="urn:microsoft.com/office/officeart/2005/8/layout/balance1"/>
    <dgm:cxn modelId="{DB0A49BD-8B29-42CC-8F18-A3D896E8D4AC}" srcId="{EDBFBCB7-20CC-46D8-B516-EBB5586A7B6A}" destId="{31CD62DA-F8AA-4D57-89BB-37A59F27FBDD}" srcOrd="1" destOrd="0" parTransId="{6A36781E-51C4-47D0-9FFE-14E4585E667E}" sibTransId="{E80F9C89-2B2C-4F42-B6FA-B27A58C0920F}"/>
    <dgm:cxn modelId="{ADE1D3C6-F5C3-4283-89DF-F4A37112366A}" srcId="{31CD62DA-F8AA-4D57-89BB-37A59F27FBDD}" destId="{F431D0E8-31A8-432A-8AEF-2E95BF01C5F3}" srcOrd="3" destOrd="0" parTransId="{9BC8FEC8-D829-4C9A-9E1D-31A5B2218953}" sibTransId="{7587DC61-B6FA-497A-AC0B-A75CE430D358}"/>
    <dgm:cxn modelId="{023B5CC7-2249-4C3E-B181-049BA5F8FDB8}" type="presOf" srcId="{9A2C7F44-ADB8-4508-96E8-DFDBDEDC9E85}" destId="{B0888356-36BC-4595-B8BC-8BDE253F3FC7}" srcOrd="0" destOrd="0" presId="urn:microsoft.com/office/officeart/2005/8/layout/balance1"/>
    <dgm:cxn modelId="{9FD4B2C7-07A9-438A-ADFD-5C5BD40C3F66}" srcId="{603911DF-A8E5-4046-8C1E-C641EF262DB2}" destId="{D8F799FB-193B-4CDE-8866-FE49119A06C8}" srcOrd="0" destOrd="0" parTransId="{B93F4441-DCFA-40DC-9503-8938EB308DAE}" sibTransId="{F0D65370-E7A1-4C63-B725-4970888CCE6E}"/>
    <dgm:cxn modelId="{E3EB0ECA-DA3F-4609-B3A8-B5EA617439E3}" type="presOf" srcId="{D4FB7656-276E-494B-B2A4-051BE099D859}" destId="{D7791B5D-0101-41EF-8050-6827E6DCDAAF}" srcOrd="0" destOrd="0" presId="urn:microsoft.com/office/officeart/2005/8/layout/balance1"/>
    <dgm:cxn modelId="{B34C48D1-1BCD-42FA-84B4-4FD0BF6F2B78}" srcId="{603911DF-A8E5-4046-8C1E-C641EF262DB2}" destId="{D4FB7656-276E-494B-B2A4-051BE099D859}" srcOrd="2" destOrd="0" parTransId="{F44371EB-9B79-443C-9B01-2B00E3751D2F}" sibTransId="{FF3BEBF4-4BA1-4DA6-AF33-99AA7393B17F}"/>
    <dgm:cxn modelId="{BC919CD9-1413-461C-8978-4A2B11691DB9}" type="presOf" srcId="{F431D0E8-31A8-432A-8AEF-2E95BF01C5F3}" destId="{1AA38EA0-2C1F-49C4-BFD5-1F73238C36BF}" srcOrd="0" destOrd="0" presId="urn:microsoft.com/office/officeart/2005/8/layout/balance1"/>
    <dgm:cxn modelId="{1BE9B4EC-9A6D-45BC-A7B6-1B928AAB9293}" type="presOf" srcId="{283474A6-96DF-4B56-8373-ADF679382FDC}" destId="{FAC999F1-D80E-4228-8EF1-CDE585392F53}" srcOrd="0" destOrd="0" presId="urn:microsoft.com/office/officeart/2005/8/layout/balance1"/>
    <dgm:cxn modelId="{F0D516ED-2951-4CFB-AC87-C66DA0BBBE53}" srcId="{31CD62DA-F8AA-4D57-89BB-37A59F27FBDD}" destId="{F2A035BB-50D6-4145-BDD3-E74F4DB8DAD2}" srcOrd="2" destOrd="0" parTransId="{D60229A9-39E9-45D8-A81D-2FD127F8C354}" sibTransId="{20F047C5-35B3-443A-B456-56C2CD4F17F4}"/>
    <dgm:cxn modelId="{6F08A3F1-1459-4CC0-B7B7-71774E3A9587}" srcId="{603911DF-A8E5-4046-8C1E-C641EF262DB2}" destId="{EAAFA968-C97F-43B5-AAF0-0991B04D260C}" srcOrd="1" destOrd="0" parTransId="{6047B123-2AE0-4312-8753-7FC283AFBE3A}" sibTransId="{2DA09F85-D629-48DA-B6B8-B0F015E592BC}"/>
    <dgm:cxn modelId="{1D231674-940C-48DF-98B5-81F450907D03}" type="presParOf" srcId="{7008290E-48AC-4D90-8758-543A295A6EC8}" destId="{CAD17CF2-6ECC-4B37-9757-FE2F4D68EF0F}" srcOrd="0" destOrd="0" presId="urn:microsoft.com/office/officeart/2005/8/layout/balance1"/>
    <dgm:cxn modelId="{F177B9DD-E5DF-48BC-96A0-AB9AA050D95A}" type="presParOf" srcId="{7008290E-48AC-4D90-8758-543A295A6EC8}" destId="{69B88386-384B-4A08-9F2C-528AC088A012}" srcOrd="1" destOrd="0" presId="urn:microsoft.com/office/officeart/2005/8/layout/balance1"/>
    <dgm:cxn modelId="{97B405A0-AB10-4FCA-B654-449C7DD9BB61}" type="presParOf" srcId="{69B88386-384B-4A08-9F2C-528AC088A012}" destId="{CAE7FF39-8BE0-438C-A01A-435F3D626AC5}" srcOrd="0" destOrd="0" presId="urn:microsoft.com/office/officeart/2005/8/layout/balance1"/>
    <dgm:cxn modelId="{428C4DA3-7C49-4135-B2D1-EEE27A3311F4}" type="presParOf" srcId="{69B88386-384B-4A08-9F2C-528AC088A012}" destId="{AA583546-EA6D-4161-AC54-51F6D6DB570A}" srcOrd="1" destOrd="0" presId="urn:microsoft.com/office/officeart/2005/8/layout/balance1"/>
    <dgm:cxn modelId="{D5CCDFC2-7304-4186-B574-D2C23821DDF6}" type="presParOf" srcId="{7008290E-48AC-4D90-8758-543A295A6EC8}" destId="{46D68846-70C5-4AEF-9F1A-5704E1E1D763}" srcOrd="2" destOrd="0" presId="urn:microsoft.com/office/officeart/2005/8/layout/balance1"/>
    <dgm:cxn modelId="{5D3843FD-C35A-4F8E-B1A3-FC31FBB3E441}" type="presParOf" srcId="{46D68846-70C5-4AEF-9F1A-5704E1E1D763}" destId="{C40CA7A4-F4A0-40C1-A54E-B155C93A4658}" srcOrd="0" destOrd="0" presId="urn:microsoft.com/office/officeart/2005/8/layout/balance1"/>
    <dgm:cxn modelId="{3F75863C-471E-4156-8736-7172546746EA}" type="presParOf" srcId="{46D68846-70C5-4AEF-9F1A-5704E1E1D763}" destId="{D0A56D50-3CDE-459A-8DDB-8A352F9A5B8D}" srcOrd="1" destOrd="0" presId="urn:microsoft.com/office/officeart/2005/8/layout/balance1"/>
    <dgm:cxn modelId="{7A363A6A-DA04-4BE8-A7CF-D8C609375D9B}" type="presParOf" srcId="{46D68846-70C5-4AEF-9F1A-5704E1E1D763}" destId="{9E36175C-8713-408E-85F9-715D508A1185}" srcOrd="2" destOrd="0" presId="urn:microsoft.com/office/officeart/2005/8/layout/balance1"/>
    <dgm:cxn modelId="{4C864C48-6508-4140-B7D1-6F6DAE1ADA65}" type="presParOf" srcId="{46D68846-70C5-4AEF-9F1A-5704E1E1D763}" destId="{B0888356-36BC-4595-B8BC-8BDE253F3FC7}" srcOrd="3" destOrd="0" presId="urn:microsoft.com/office/officeart/2005/8/layout/balance1"/>
    <dgm:cxn modelId="{4901D6AC-8981-4D5E-878E-1900056879B7}" type="presParOf" srcId="{46D68846-70C5-4AEF-9F1A-5704E1E1D763}" destId="{FAC999F1-D80E-4228-8EF1-CDE585392F53}" srcOrd="4" destOrd="0" presId="urn:microsoft.com/office/officeart/2005/8/layout/balance1"/>
    <dgm:cxn modelId="{1A90C935-EBD8-486A-8A51-846D9D5BCAF1}" type="presParOf" srcId="{46D68846-70C5-4AEF-9F1A-5704E1E1D763}" destId="{92E6E383-FC77-4272-ADF1-96BBFB340739}" srcOrd="5" destOrd="0" presId="urn:microsoft.com/office/officeart/2005/8/layout/balance1"/>
    <dgm:cxn modelId="{FDC50755-F700-4ABC-9454-0E0C1F9E58F7}" type="presParOf" srcId="{46D68846-70C5-4AEF-9F1A-5704E1E1D763}" destId="{1AA38EA0-2C1F-49C4-BFD5-1F73238C36BF}" srcOrd="6" destOrd="0" presId="urn:microsoft.com/office/officeart/2005/8/layout/balance1"/>
    <dgm:cxn modelId="{5D34CC39-03D1-4A9A-8810-69A20CA24393}" type="presParOf" srcId="{46D68846-70C5-4AEF-9F1A-5704E1E1D763}" destId="{28BBA0F5-D5E3-49BE-A039-DCD0735F8B68}" srcOrd="7" destOrd="0" presId="urn:microsoft.com/office/officeart/2005/8/layout/balance1"/>
    <dgm:cxn modelId="{0E6C5101-18FC-4441-AAE0-9A232C9A88C7}" type="presParOf" srcId="{46D68846-70C5-4AEF-9F1A-5704E1E1D763}" destId="{12A07796-B24C-4769-9BE4-DAFD752B999B}" srcOrd="8" destOrd="0" presId="urn:microsoft.com/office/officeart/2005/8/layout/balance1"/>
    <dgm:cxn modelId="{356F199A-F99A-425A-BCA2-AC3FD3CD7249}" type="presParOf" srcId="{46D68846-70C5-4AEF-9F1A-5704E1E1D763}" destId="{D7791B5D-0101-41EF-8050-6827E6DCDAAF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03E80-D6DC-4BB7-B233-3FEA3CF96229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0A893-20EB-4738-BA7C-EE504AAA383A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Build HVAC and HVDC transmission model in Simulink</a:t>
          </a:r>
        </a:p>
      </dsp:txBody>
      <dsp:txXfrm>
        <a:off x="765914" y="2943510"/>
        <a:ext cx="4320000" cy="720000"/>
      </dsp:txXfrm>
    </dsp:sp>
    <dsp:sp modelId="{9C8663C8-5E60-42CA-96E1-D2055E0126AD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9E0D0-7401-408C-9F1B-9A5C265ADCEE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Compare the two models with the help of different metrics</a:t>
          </a:r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FD98C-6049-4EF0-B64D-0A58507EA4F5}">
      <dsp:nvSpPr>
        <dsp:cNvPr id="0" name=""/>
        <dsp:cNvSpPr/>
      </dsp:nvSpPr>
      <dsp:spPr>
        <a:xfrm>
          <a:off x="1753969" y="1518153"/>
          <a:ext cx="3284841" cy="219098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>
              <a:effectLst/>
            </a:rPr>
            <a:t>A transmission system that transmits AC power at voltage about 33 kV to 230 kV is known as HVAC transmission system</a:t>
          </a:r>
          <a:endParaRPr lang="en-SG" sz="2200" kern="1200"/>
        </a:p>
      </dsp:txBody>
      <dsp:txXfrm>
        <a:off x="2279543" y="1518153"/>
        <a:ext cx="2759266" cy="2190989"/>
      </dsp:txXfrm>
    </dsp:sp>
    <dsp:sp modelId="{5641822E-77A1-42BA-8BA7-9423AAC79E3D}">
      <dsp:nvSpPr>
        <dsp:cNvPr id="0" name=""/>
        <dsp:cNvSpPr/>
      </dsp:nvSpPr>
      <dsp:spPr>
        <a:xfrm>
          <a:off x="2053" y="642195"/>
          <a:ext cx="2189894" cy="218989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200" kern="1200" dirty="0"/>
            <a:t>HVAC</a:t>
          </a:r>
        </a:p>
      </dsp:txBody>
      <dsp:txXfrm>
        <a:off x="322756" y="962898"/>
        <a:ext cx="1548488" cy="1548488"/>
      </dsp:txXfrm>
    </dsp:sp>
    <dsp:sp modelId="{23C181B5-39EB-497C-AEFF-C34F7863ACE4}">
      <dsp:nvSpPr>
        <dsp:cNvPr id="0" name=""/>
        <dsp:cNvSpPr/>
      </dsp:nvSpPr>
      <dsp:spPr>
        <a:xfrm>
          <a:off x="7228704" y="1518153"/>
          <a:ext cx="3284841" cy="2190989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>
              <a:effectLst/>
            </a:rPr>
            <a:t>A transmission system that transmits DC power at a voltage about 100 kV to 800 kV is known as HVDC transmission system.</a:t>
          </a:r>
          <a:r>
            <a:rPr lang="en-US" sz="2200" kern="1200"/>
            <a:t> </a:t>
          </a:r>
          <a:endParaRPr lang="en-SG" sz="2200" kern="1200"/>
        </a:p>
      </dsp:txBody>
      <dsp:txXfrm>
        <a:off x="7754279" y="1518153"/>
        <a:ext cx="2759266" cy="2190989"/>
      </dsp:txXfrm>
    </dsp:sp>
    <dsp:sp modelId="{427C89EC-04D0-4446-A2F3-C157AED45131}">
      <dsp:nvSpPr>
        <dsp:cNvPr id="0" name=""/>
        <dsp:cNvSpPr/>
      </dsp:nvSpPr>
      <dsp:spPr>
        <a:xfrm>
          <a:off x="5476789" y="642195"/>
          <a:ext cx="2189894" cy="2189894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200" kern="1200" dirty="0"/>
            <a:t>HVDC</a:t>
          </a:r>
        </a:p>
      </dsp:txBody>
      <dsp:txXfrm>
        <a:off x="5797492" y="962898"/>
        <a:ext cx="1548488" cy="15484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E7FF39-8BE0-438C-A01A-435F3D626AC5}">
      <dsp:nvSpPr>
        <dsp:cNvPr id="0" name=""/>
        <dsp:cNvSpPr/>
      </dsp:nvSpPr>
      <dsp:spPr>
        <a:xfrm>
          <a:off x="1329513" y="0"/>
          <a:ext cx="2164528" cy="120251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HVAC Transmission</a:t>
          </a:r>
        </a:p>
      </dsp:txBody>
      <dsp:txXfrm>
        <a:off x="1364733" y="35220"/>
        <a:ext cx="2094088" cy="1132075"/>
      </dsp:txXfrm>
    </dsp:sp>
    <dsp:sp modelId="{AA583546-EA6D-4161-AC54-51F6D6DB570A}">
      <dsp:nvSpPr>
        <dsp:cNvPr id="0" name=""/>
        <dsp:cNvSpPr/>
      </dsp:nvSpPr>
      <dsp:spPr>
        <a:xfrm>
          <a:off x="4456054" y="0"/>
          <a:ext cx="2164528" cy="120251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HVDC Transmission</a:t>
          </a:r>
        </a:p>
      </dsp:txBody>
      <dsp:txXfrm>
        <a:off x="4491274" y="35220"/>
        <a:ext cx="2094088" cy="1132075"/>
      </dsp:txXfrm>
    </dsp:sp>
    <dsp:sp modelId="{D0A56D50-3CDE-459A-8DDB-8A352F9A5B8D}">
      <dsp:nvSpPr>
        <dsp:cNvPr id="0" name=""/>
        <dsp:cNvSpPr/>
      </dsp:nvSpPr>
      <dsp:spPr>
        <a:xfrm>
          <a:off x="3524105" y="5110692"/>
          <a:ext cx="901886" cy="901886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36175C-8713-408E-85F9-715D508A1185}">
      <dsp:nvSpPr>
        <dsp:cNvPr id="0" name=""/>
        <dsp:cNvSpPr/>
      </dsp:nvSpPr>
      <dsp:spPr>
        <a:xfrm rot="240000">
          <a:off x="1268561" y="4724223"/>
          <a:ext cx="5412973" cy="3785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88356-36BC-4595-B8BC-8BDE253F3FC7}">
      <dsp:nvSpPr>
        <dsp:cNvPr id="0" name=""/>
        <dsp:cNvSpPr/>
      </dsp:nvSpPr>
      <dsp:spPr>
        <a:xfrm rot="240000">
          <a:off x="4524406" y="4042319"/>
          <a:ext cx="2148076" cy="7418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Lower Number of Conductors Needed for Transmission</a:t>
          </a:r>
        </a:p>
      </dsp:txBody>
      <dsp:txXfrm>
        <a:off x="4560619" y="4078532"/>
        <a:ext cx="2075650" cy="669400"/>
      </dsp:txXfrm>
    </dsp:sp>
    <dsp:sp modelId="{FAC999F1-D80E-4228-8EF1-CDE585392F53}">
      <dsp:nvSpPr>
        <dsp:cNvPr id="0" name=""/>
        <dsp:cNvSpPr/>
      </dsp:nvSpPr>
      <dsp:spPr>
        <a:xfrm rot="240000">
          <a:off x="4584532" y="3248659"/>
          <a:ext cx="2148076" cy="7418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Lower Transmission Loss</a:t>
          </a:r>
        </a:p>
      </dsp:txBody>
      <dsp:txXfrm>
        <a:off x="4620745" y="3284872"/>
        <a:ext cx="2075650" cy="669400"/>
      </dsp:txXfrm>
    </dsp:sp>
    <dsp:sp modelId="{92E6E383-FC77-4272-ADF1-96BBFB340739}">
      <dsp:nvSpPr>
        <dsp:cNvPr id="0" name=""/>
        <dsp:cNvSpPr/>
      </dsp:nvSpPr>
      <dsp:spPr>
        <a:xfrm rot="240000">
          <a:off x="4644658" y="2454998"/>
          <a:ext cx="2148076" cy="7418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Significantly Higher Efficiency for Long Transmission Distance </a:t>
          </a:r>
        </a:p>
      </dsp:txBody>
      <dsp:txXfrm>
        <a:off x="4680871" y="2491211"/>
        <a:ext cx="2075650" cy="669400"/>
      </dsp:txXfrm>
    </dsp:sp>
    <dsp:sp modelId="{1AA38EA0-2C1F-49C4-BFD5-1F73238C36BF}">
      <dsp:nvSpPr>
        <dsp:cNvPr id="0" name=""/>
        <dsp:cNvSpPr/>
      </dsp:nvSpPr>
      <dsp:spPr>
        <a:xfrm rot="240000">
          <a:off x="4704783" y="1661338"/>
          <a:ext cx="2148076" cy="7418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Low Variable cost</a:t>
          </a:r>
        </a:p>
      </dsp:txBody>
      <dsp:txXfrm>
        <a:off x="4740996" y="1697551"/>
        <a:ext cx="2075650" cy="669400"/>
      </dsp:txXfrm>
    </dsp:sp>
    <dsp:sp modelId="{28BBA0F5-D5E3-49BE-A039-DCD0735F8B68}">
      <dsp:nvSpPr>
        <dsp:cNvPr id="0" name=""/>
        <dsp:cNvSpPr/>
      </dsp:nvSpPr>
      <dsp:spPr>
        <a:xfrm rot="240000">
          <a:off x="1397865" y="3825866"/>
          <a:ext cx="2148076" cy="7418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Simple Voltage Transformation as AC Transformers are used</a:t>
          </a:r>
        </a:p>
      </dsp:txBody>
      <dsp:txXfrm>
        <a:off x="1434078" y="3862079"/>
        <a:ext cx="2075650" cy="669400"/>
      </dsp:txXfrm>
    </dsp:sp>
    <dsp:sp modelId="{12A07796-B24C-4769-9BE4-DAFD752B999B}">
      <dsp:nvSpPr>
        <dsp:cNvPr id="0" name=""/>
        <dsp:cNvSpPr/>
      </dsp:nvSpPr>
      <dsp:spPr>
        <a:xfrm rot="240000">
          <a:off x="1457991" y="3032206"/>
          <a:ext cx="2148076" cy="7418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Low Fixed Cost</a:t>
          </a:r>
        </a:p>
      </dsp:txBody>
      <dsp:txXfrm>
        <a:off x="1494204" y="3068419"/>
        <a:ext cx="2075650" cy="669400"/>
      </dsp:txXfrm>
    </dsp:sp>
    <dsp:sp modelId="{D7791B5D-0101-41EF-8050-6827E6DCDAAF}">
      <dsp:nvSpPr>
        <dsp:cNvPr id="0" name=""/>
        <dsp:cNvSpPr/>
      </dsp:nvSpPr>
      <dsp:spPr>
        <a:xfrm rot="240000">
          <a:off x="1518116" y="2238546"/>
          <a:ext cx="2148076" cy="7418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Less Expensive Components</a:t>
          </a:r>
        </a:p>
      </dsp:txBody>
      <dsp:txXfrm>
        <a:off x="1554329" y="2274759"/>
        <a:ext cx="2075650" cy="669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9678-0905-9EEB-8318-A745E5DEA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F1E2A-DDD9-1B21-95D8-E1660CE42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DF5B2-73BC-5414-B119-994496C0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Monday, February 20,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B7252-FE52-BE96-CC95-AB456895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7C879-2D2C-86D0-3008-76805E03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4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7853-32DB-3D3C-05C6-E673171A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24098-364D-3855-849B-58A4BD0CD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95005-6F20-A932-B189-3133FC21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612A-4CB0-4F57-9A87-F049CECB184D}" type="datetime2">
              <a:rPr lang="en-US" smtClean="0"/>
              <a:t>Monday, February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D7A27-420B-7929-DB0C-0C1ACB4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A2BDC-42EC-7066-2587-149FA89D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58DC6-54B5-4223-431E-C0EF8CC38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B554B-7EEB-FBB6-6E92-BBE84545F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2735C-7FA8-054F-F6F5-10E52FB3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F40-C8F7-4897-A6B8-241042F913A9}" type="datetime2">
              <a:rPr lang="en-US" smtClean="0"/>
              <a:t>Monday, February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E6301-B06A-534B-278F-D370BE4B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327E3-C1B5-31B7-6A7C-53D792C0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7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6254-C3B4-ADC9-123C-5B75DA53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0074D-5EB7-C45F-EB02-E438F4208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9B362-EE54-FA38-79BD-673B486A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Monday, February 20,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4C939-5BBC-8F48-1DAF-078FD1FB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EB022-52CB-7DA9-66D3-E856C45E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0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BA05-2B31-F2B3-AAF7-A4CDBDB2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F082B-2BD7-AE25-87D7-6ED9FC674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9E8B0-2273-BA5B-741A-D37E4C55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A73-0A86-4195-A787-75037827079D}" type="datetime2">
              <a:rPr lang="en-US" smtClean="0"/>
              <a:t>Monday, February 20,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81699-963E-723E-65E1-A19ADB19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D95F3-42CF-A523-714E-CC5F290C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0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229D-E016-C94B-E359-A9A1FDE4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A85ED-2BF1-BE31-932F-04A64CB99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1CC77-A663-777B-3A96-94CB2DC0C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CC05E-53C7-3504-FD71-7F849D44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5374-B296-498E-A935-80631EA9020D}" type="datetime2">
              <a:rPr lang="en-US" smtClean="0"/>
              <a:t>Monday, February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D0F5C-A094-F8CE-3766-E436BC82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21836-3B91-332B-86EF-6AEB6149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7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5B93-CB8A-E889-4F52-5BC60D77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F3490-A07D-C0A7-AE06-CA81F4081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3EF73-5FE9-2C92-556D-B5373243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1D966-F062-592C-706F-941951C4B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D1C5F-705D-6A7B-B1FF-6A9EEB85D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A1570-3EBF-4F4F-2854-A16CAA94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B728-214A-4ABC-8432-5B3A5A66A987}" type="datetime2">
              <a:rPr lang="en-US" smtClean="0"/>
              <a:t>Monday, February 20,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BED4D-EF88-094B-B5D2-EF2F641E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D521C-39F5-7F10-005C-50475EA5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774F-0EE2-8879-7CCF-627A60C2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1E6CD-C658-8E06-8749-B58C7D2F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02D0-6806-43AF-9888-2359BF40C204}" type="datetime2">
              <a:rPr lang="en-US" smtClean="0"/>
              <a:t>Monday, February 20,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45F18-6554-9833-114F-FC94D1A0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8A7C-A678-F91B-C0F1-594CC57B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5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7EBF9-B6B9-BFA3-2B1A-068630572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4D2D-B1AF-4197-82D6-FC1F8BD05681}" type="datetime2">
              <a:rPr lang="en-US" smtClean="0"/>
              <a:t>Monday, February 20,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E09BB-E6EC-FD4C-1D80-AB32789A2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A93D3-FC55-D8CE-EC70-45593442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0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41D2-78A1-CC90-928B-D153416D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CF150-BB8E-4DF2-C6BF-A7CAA3BB6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EE465-7048-E852-38D5-30958E3AE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7688B-DDA6-73DA-076C-74E9B782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1CEB-9838-4245-91B8-EFBAFE2D8B44}" type="datetime2">
              <a:rPr lang="en-US" smtClean="0"/>
              <a:t>Monday, February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C5149-9F53-CC9E-CC5A-E26EDAEB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B9F96-3BCD-FDD9-907C-29D46B6F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8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D7F9-DAF8-3B2D-0292-5082F616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177FB-4BC6-F5E3-8175-4DA4B6AB8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D1B58-1823-780E-639A-14CE36267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C6F5D-DDC5-1B08-F1D7-8D74B763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F6BF-A585-41F8-88DF-7E5D069F892A}" type="datetime2">
              <a:rPr lang="en-US" smtClean="0"/>
              <a:t>Monday, February 20,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B837E-A46C-FF48-94D6-3A7297B5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E1836-712D-02CC-A2D0-73235853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1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CC32C-4D19-1C60-D0B8-47403BC5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FCCAB-7E48-47C3-41A5-D45AF677A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3E70-352B-C6D3-BF9E-F7DC47247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February 20,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EB002-6E79-F2F3-7043-245A548E7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454CB-0A30-7FD3-C040-38A0509B8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8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AF09A-CBC9-7C94-5CCE-2D6FEF11C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en-US" sz="3700" b="1" dirty="0"/>
              <a:t>EEE 306</a:t>
            </a:r>
            <a:br>
              <a:rPr lang="en-US" sz="3700" b="1" dirty="0"/>
            </a:br>
            <a:r>
              <a:rPr lang="en-US" sz="3700" b="1" dirty="0"/>
              <a:t>Project Presentation</a:t>
            </a: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br>
              <a:rPr lang="en-US" sz="3700" dirty="0"/>
            </a:br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AB44E-5971-3338-34EE-CA20A23B7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379578"/>
          </a:xfrm>
        </p:spPr>
        <p:txBody>
          <a:bodyPr anchor="b">
            <a:normAutofit/>
          </a:bodyPr>
          <a:lstStyle/>
          <a:p>
            <a:pPr algn="l"/>
            <a:r>
              <a:rPr lang="en-US" sz="1400" b="1" dirty="0"/>
              <a:t>Presented by: </a:t>
            </a:r>
            <a:r>
              <a:rPr lang="en-US" sz="1400" dirty="0"/>
              <a:t>Group 3</a:t>
            </a:r>
          </a:p>
          <a:p>
            <a:pPr algn="l"/>
            <a:endParaRPr lang="en-US" sz="1400" dirty="0"/>
          </a:p>
          <a:p>
            <a:pPr algn="l"/>
            <a:r>
              <a:rPr lang="en-US" sz="1400" b="1" dirty="0"/>
              <a:t>Group members ID:</a:t>
            </a:r>
          </a:p>
          <a:p>
            <a:pPr algn="l"/>
            <a:r>
              <a:rPr lang="en-US" sz="1400" dirty="0"/>
              <a:t>1906174, 1906175, 1906176, 1906177, 1906178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gear, metalware&#10;&#10;Description automatically generated">
            <a:extLst>
              <a:ext uri="{FF2B5EF4-FFF2-40B4-BE49-F238E27FC236}">
                <a16:creationId xmlns:a16="http://schemas.microsoft.com/office/drawing/2014/main" id="{F91BA47B-0FF9-50D5-3919-4119D04C33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3003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45980-FE65-2232-1F55-5988D064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Simulation Result: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B117938-98EF-8F48-EFFA-1E057C6D57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E595C-92A7-792D-DED2-D16A0C8C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030" y="1825625"/>
            <a:ext cx="7502769" cy="4351338"/>
          </a:xfrm>
        </p:spPr>
        <p:txBody>
          <a:bodyPr/>
          <a:lstStyle/>
          <a:p>
            <a:r>
              <a:rPr lang="en-SG" dirty="0"/>
              <a:t>Table DC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sz="1800" dirty="0" err="1"/>
              <a:t>Fig:DC</a:t>
            </a:r>
            <a:r>
              <a:rPr lang="en-SG" sz="1800" dirty="0"/>
              <a:t> Transmission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0FB724-F181-729E-4926-B8AFF87E7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444" y="2228433"/>
            <a:ext cx="76866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1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CD812-AC00-97B9-0DFC-EDB2A279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Example Calculation</a:t>
            </a:r>
            <a:br>
              <a:rPr lang="en-US" dirty="0"/>
            </a:br>
            <a:r>
              <a:rPr lang="en-US" sz="2800" b="1" dirty="0"/>
              <a:t>Voltage regulation of HVAC system</a:t>
            </a:r>
            <a:endParaRPr lang="en-US" b="1" dirty="0"/>
          </a:p>
        </p:txBody>
      </p:sp>
      <p:pic>
        <p:nvPicPr>
          <p:cNvPr id="14" name="Picture 13" descr="One glowing light bulb among other light bulbs">
            <a:extLst>
              <a:ext uri="{FF2B5EF4-FFF2-40B4-BE49-F238E27FC236}">
                <a16:creationId xmlns:a16="http://schemas.microsoft.com/office/drawing/2014/main" id="{3F55B04F-2C25-D94A-6B50-2097E58AE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" r="51269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25EFB-C07E-3281-D620-1B1002F9A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3788" y="2092569"/>
                <a:ext cx="4840010" cy="408439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Distance = 500 km</a:t>
                </a:r>
              </a:p>
              <a:p>
                <a:r>
                  <a:rPr lang="en-US" sz="2000" dirty="0" err="1"/>
                  <a:t>V</a:t>
                </a:r>
                <a:r>
                  <a:rPr lang="en-US" sz="1100" dirty="0" err="1"/>
                  <a:t>NoLoad</a:t>
                </a:r>
                <a:r>
                  <a:rPr lang="en-US" sz="1100" dirty="0"/>
                  <a:t>   </a:t>
                </a:r>
                <a:r>
                  <a:rPr lang="en-US" sz="2000" dirty="0"/>
                  <a:t>= 4218.85 V</a:t>
                </a:r>
              </a:p>
              <a:p>
                <a:r>
                  <a:rPr lang="en-US" sz="2000" dirty="0" err="1"/>
                  <a:t>V</a:t>
                </a:r>
                <a:r>
                  <a:rPr lang="en-US" sz="1200" dirty="0" err="1"/>
                  <a:t>FullLoad</a:t>
                </a:r>
                <a:r>
                  <a:rPr lang="en-US" sz="2000" dirty="0"/>
                  <a:t>  = 4214 V</a:t>
                </a:r>
              </a:p>
              <a:p>
                <a:r>
                  <a:rPr lang="en-US" sz="2000" dirty="0"/>
                  <a:t>VR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/>
                          <m:t>4</m:t>
                        </m:r>
                        <m:r>
                          <m:rPr>
                            <m:nor/>
                          </m:rPr>
                          <a:rPr lang="en-US" sz="2000" b="0" i="0" smtClean="0"/>
                          <m:t>218.85−4214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4214</m:t>
                        </m:r>
                      </m:den>
                    </m:f>
                  </m:oMath>
                </a14:m>
                <a:r>
                  <a:rPr lang="en-US" sz="2000" dirty="0"/>
                  <a:t> = 0.11%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At full load, (P=1 MW, Q</a:t>
                </a:r>
                <a:r>
                  <a:rPr lang="en-US" sz="1200" dirty="0"/>
                  <a:t>L</a:t>
                </a:r>
                <a:r>
                  <a:rPr lang="en-US" sz="2000" dirty="0"/>
                  <a:t>=Q</a:t>
                </a:r>
                <a:r>
                  <a:rPr lang="en-US" sz="1200" dirty="0"/>
                  <a:t>c</a:t>
                </a:r>
                <a:r>
                  <a:rPr lang="en-US" sz="2000" dirty="0"/>
                  <a:t>= 50VAR)</a:t>
                </a:r>
              </a:p>
              <a:p>
                <a:r>
                  <a:rPr lang="en-US" sz="2000" dirty="0"/>
                  <a:t>At no load, (</a:t>
                </a:r>
                <a:r>
                  <a:rPr lang="pl-PL" sz="2000" dirty="0"/>
                  <a:t>P=10 W, QL=Qc= 50VAR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25EFB-C07E-3281-D620-1B1002F9A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3788" y="2092569"/>
                <a:ext cx="4840010" cy="4084394"/>
              </a:xfrm>
              <a:blipFill>
                <a:blip r:embed="rId3"/>
                <a:stretch>
                  <a:fillRect l="-1135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68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CD812-AC00-97B9-0DFC-EDB2A279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/>
              <a:t>Voltage regulation of HVDC system</a:t>
            </a:r>
          </a:p>
        </p:txBody>
      </p:sp>
      <p:pic>
        <p:nvPicPr>
          <p:cNvPr id="14" name="Picture 13" descr="One glowing light bulb among other light bulbs">
            <a:extLst>
              <a:ext uri="{FF2B5EF4-FFF2-40B4-BE49-F238E27FC236}">
                <a16:creationId xmlns:a16="http://schemas.microsoft.com/office/drawing/2014/main" id="{B9F43CCA-1C16-075F-4761-EC4430B9C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80" r="51203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25EFB-C07E-3281-D620-1B1002F9A5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3788" y="2333297"/>
                <a:ext cx="4840010" cy="384366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Distance =500 Km</a:t>
                </a:r>
              </a:p>
              <a:p>
                <a:r>
                  <a:rPr lang="en-US" sz="2000" dirty="0" err="1"/>
                  <a:t>VNo</a:t>
                </a:r>
                <a:r>
                  <a:rPr lang="en-US" sz="2000" dirty="0"/>
                  <a:t> Load   = 131243.33 V</a:t>
                </a:r>
              </a:p>
              <a:p>
                <a:r>
                  <a:rPr lang="en-US" sz="2000" dirty="0" err="1"/>
                  <a:t>VFull</a:t>
                </a:r>
                <a:r>
                  <a:rPr lang="en-US" sz="2000" dirty="0"/>
                  <a:t> Load  = 99483.99V</a:t>
                </a:r>
              </a:p>
              <a:p>
                <a:r>
                  <a:rPr lang="en-US" sz="2000" dirty="0"/>
                  <a:t>VR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1312483.99−99483.99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0" i="1" smtClean="0"/>
                          <m:t>99483.99</m:t>
                        </m:r>
                      </m:den>
                    </m:f>
                  </m:oMath>
                </a14:m>
                <a:r>
                  <a:rPr lang="en-US" sz="2000" dirty="0"/>
                  <a:t> = 31.92%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At full load, (P=1 MW, QL=Qc= 50VAR)</a:t>
                </a:r>
              </a:p>
              <a:p>
                <a:r>
                  <a:rPr lang="en-US" sz="2000" dirty="0"/>
                  <a:t>At no load, (</a:t>
                </a:r>
                <a:r>
                  <a:rPr lang="pl-PL" sz="2000" dirty="0"/>
                  <a:t>P=10 W, QL=Qc= 50VAR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25EFB-C07E-3281-D620-1B1002F9A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3788" y="2333297"/>
                <a:ext cx="4840010" cy="3843666"/>
              </a:xfrm>
              <a:blipFill>
                <a:blip r:embed="rId3"/>
                <a:stretch>
                  <a:fillRect l="-1135" t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946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4B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B7AE3-BFFF-174F-4D10-DE6111C8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774" y="805112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Transmission Cost Graph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347258-B481-CA85-E75A-8DD78670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8" y="1192867"/>
            <a:ext cx="7785717" cy="452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22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A3B2F-E539-C71C-FA9F-FF9CD16F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Outcome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ADD079-0472-FE06-F921-FE6688C07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0155064"/>
              </p:ext>
            </p:extLst>
          </p:nvPr>
        </p:nvGraphicFramePr>
        <p:xfrm>
          <a:off x="3889478" y="340596"/>
          <a:ext cx="7950097" cy="6012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431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601D9-0403-1370-C73D-2205C4A1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1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grass, sky, outdoor, outdoor object&#10;&#10;Description automatically generated">
            <a:extLst>
              <a:ext uri="{FF2B5EF4-FFF2-40B4-BE49-F238E27FC236}">
                <a16:creationId xmlns:a16="http://schemas.microsoft.com/office/drawing/2014/main" id="{21C650E7-5258-9A96-D6BE-402D4227D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5FCEE2-56B4-2521-51C9-F079D0DB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b="1" dirty="0">
                <a:solidFill>
                  <a:srgbClr val="FFFFFF"/>
                </a:solidFill>
              </a:rPr>
              <a:t>Comparison between High Voltage DC (HVDC) Transmission System and High Voltage AC (HVAC) System using SIMULINK</a:t>
            </a:r>
          </a:p>
        </p:txBody>
      </p:sp>
      <p:sp>
        <p:nvSpPr>
          <p:cNvPr id="5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68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FFD160-B6E6-1393-24D0-5D4A160E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Objectives: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4D208EED-B4E4-54E9-6127-7DA8EB06B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95167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286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A5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FFD160-B6E6-1393-24D0-5D4A160E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Metrics: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185EF9-90B1-F94F-308C-E7B15E249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7" r="-2" b="-2"/>
          <a:stretch/>
        </p:blipFill>
        <p:spPr>
          <a:xfrm>
            <a:off x="4207933" y="688105"/>
            <a:ext cx="7347537" cy="548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6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D7E6C5-D81B-16B3-844E-E82D50A8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SG" sz="4000" dirty="0"/>
              <a:t>What is HVDC and HVAC Transmission System?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9915099-6A4B-835C-3B8C-41FD40A239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8754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54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EE546-A3AF-370B-8065-DC7249455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SIMULINK  model of an HVAC system</a:t>
            </a:r>
          </a:p>
        </p:txBody>
      </p:sp>
      <p:pic>
        <p:nvPicPr>
          <p:cNvPr id="7" name="Content Placeholder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93509CCE-4401-B605-259D-9C7AFE43B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42" y="1958296"/>
            <a:ext cx="7740547" cy="294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9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8FC14-21F5-4A67-1789-E4069B57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Components</a:t>
            </a:r>
            <a:endParaRPr lang="en-SG" sz="40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8A7C0-E978-BB6A-3A88-BC5009A0D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420" y="3582435"/>
            <a:ext cx="7272718" cy="92727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33F085-7383-7DD6-A48E-4A3ED4442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59" y="1234141"/>
            <a:ext cx="7023495" cy="17558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5B4CF6-7C78-CDF0-7EAC-3B91EDF4AA41}"/>
              </a:ext>
            </a:extLst>
          </p:cNvPr>
          <p:cNvSpPr txBox="1"/>
          <p:nvPr/>
        </p:nvSpPr>
        <p:spPr>
          <a:xfrm>
            <a:off x="4642420" y="3202965"/>
            <a:ext cx="17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 Parameters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11759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6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1E4F4-4B9D-98A4-79E8-8E224CAC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Simulation Result: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5ED82-E7CC-1D85-A4BF-B439576823EF}"/>
              </a:ext>
            </a:extLst>
          </p:cNvPr>
          <p:cNvSpPr txBox="1"/>
          <p:nvPr/>
        </p:nvSpPr>
        <p:spPr>
          <a:xfrm>
            <a:off x="4038600" y="4884873"/>
            <a:ext cx="7188199" cy="1292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Fig: AC Transmission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014EA-7A61-C682-ED51-F5F09EE3D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25625"/>
            <a:ext cx="7315200" cy="4351338"/>
          </a:xfrm>
        </p:spPr>
        <p:txBody>
          <a:bodyPr/>
          <a:lstStyle/>
          <a:p>
            <a:r>
              <a:rPr lang="en-SG" dirty="0"/>
              <a:t>TABLE AC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F7445-BE3C-2179-8E78-15ED321C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319337"/>
            <a:ext cx="7946254" cy="256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8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02DF7-D95D-E9FD-027D-A13E602DE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9" y="1903319"/>
            <a:ext cx="2180813" cy="3069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Simulink model of an HVDC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505AF5E-0885-4DB1-902C-E6D05698F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923" y="1250987"/>
            <a:ext cx="8993078" cy="4355595"/>
          </a:xfrm>
        </p:spPr>
      </p:pic>
    </p:spTree>
    <p:extLst>
      <p:ext uri="{BB962C8B-B14F-4D97-AF65-F5344CB8AC3E}">
        <p14:creationId xmlns:p14="http://schemas.microsoft.com/office/powerpoint/2010/main" val="317047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318</Words>
  <Application>Microsoft Office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EEE 306 Project Presentation    </vt:lpstr>
      <vt:lpstr>Comparison between High Voltage DC (HVDC) Transmission System and High Voltage AC (HVAC) System using SIMULINK</vt:lpstr>
      <vt:lpstr>Objectives:</vt:lpstr>
      <vt:lpstr>Comparison Metrics:</vt:lpstr>
      <vt:lpstr>What is HVDC and HVAC Transmission System?</vt:lpstr>
      <vt:lpstr>SIMULINK  model of an HVAC system</vt:lpstr>
      <vt:lpstr>Components</vt:lpstr>
      <vt:lpstr>Simulation Result:</vt:lpstr>
      <vt:lpstr>Simulink model of an HVDC system</vt:lpstr>
      <vt:lpstr>Simulation Result:</vt:lpstr>
      <vt:lpstr>Example Calculation Voltage regulation of HVAC system</vt:lpstr>
      <vt:lpstr>Voltage regulation of HVDC system</vt:lpstr>
      <vt:lpstr>Transmission Cost Graph</vt:lpstr>
      <vt:lpstr>Comparison Outcome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EEE306 Project Presentation   Presented by: Group 3 Group members ID: 1906174, 1906175, 1906176, 1906177, 1906178</dc:title>
  <dc:creator>1906177 - Ameer Hamja Ibne Jamal</dc:creator>
  <cp:lastModifiedBy>1906178 - Fahim Shahriar  Anim</cp:lastModifiedBy>
  <cp:revision>7</cp:revision>
  <dcterms:created xsi:type="dcterms:W3CDTF">2023-02-19T13:51:04Z</dcterms:created>
  <dcterms:modified xsi:type="dcterms:W3CDTF">2023-02-20T05:24:03Z</dcterms:modified>
</cp:coreProperties>
</file>