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9"/>
            <a:ext cx="8561747" cy="1052628"/>
          </a:xfrm>
        </p:spPr>
        <p:txBody>
          <a:bodyPr/>
          <a:lstStyle/>
          <a:p>
            <a:r>
              <a:rPr lang="en-US" dirty="0" smtClean="0"/>
              <a:t>Voice Mail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39" y="3531204"/>
            <a:ext cx="6570617" cy="2007447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Tanvir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rahman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151-35-881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Software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867527"/>
          </a:xfrm>
        </p:spPr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15732"/>
            <a:ext cx="9683254" cy="345061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In a voice mail system, a person dials an extension number and, provided the other party does not pick up the phone, leaves a message. The other party can later retrieve the messages, keep them, or delete them. Real-World systems have a multitude of fancy features: Message can be forwarded to one or more mailboxes; distribution lists can be defined, retained, and edited; and authorized persons can send broadcast messages to all users. </a:t>
            </a:r>
          </a:p>
        </p:txBody>
      </p:sp>
    </p:spTree>
    <p:extLst>
      <p:ext uri="{BB962C8B-B14F-4D97-AF65-F5344CB8AC3E}">
        <p14:creationId xmlns:p14="http://schemas.microsoft.com/office/powerpoint/2010/main" val="37304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0" y="2016125"/>
            <a:ext cx="6622869" cy="3449638"/>
          </a:xfrm>
        </p:spPr>
      </p:pic>
    </p:spTree>
    <p:extLst>
      <p:ext uri="{BB962C8B-B14F-4D97-AF65-F5344CB8AC3E}">
        <p14:creationId xmlns:p14="http://schemas.microsoft.com/office/powerpoint/2010/main" val="36362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Extension Use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53" y="2003062"/>
            <a:ext cx="5917476" cy="3449638"/>
          </a:xfrm>
        </p:spPr>
      </p:pic>
    </p:spTree>
    <p:extLst>
      <p:ext uri="{BB962C8B-B14F-4D97-AF65-F5344CB8AC3E}">
        <p14:creationId xmlns:p14="http://schemas.microsoft.com/office/powerpoint/2010/main" val="4841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dirty="0" smtClean="0"/>
              <a:t>Extension (SSD)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26" y="2016124"/>
            <a:ext cx="7707085" cy="4110355"/>
          </a:xfrm>
        </p:spPr>
      </p:pic>
    </p:spTree>
    <p:extLst>
      <p:ext uri="{BB962C8B-B14F-4D97-AF65-F5344CB8AC3E}">
        <p14:creationId xmlns:p14="http://schemas.microsoft.com/office/powerpoint/2010/main" val="360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dirty="0" smtClean="0"/>
              <a:t>Extension(SD)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91" y="1853754"/>
            <a:ext cx="8138160" cy="4285789"/>
          </a:xfrm>
        </p:spPr>
      </p:pic>
    </p:spTree>
    <p:extLst>
      <p:ext uri="{BB962C8B-B14F-4D97-AF65-F5344CB8AC3E}">
        <p14:creationId xmlns:p14="http://schemas.microsoft.com/office/powerpoint/2010/main" val="32094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1750422"/>
            <a:ext cx="6936377" cy="4402183"/>
          </a:xfrm>
        </p:spPr>
      </p:pic>
    </p:spTree>
    <p:extLst>
      <p:ext uri="{BB962C8B-B14F-4D97-AF65-F5344CB8AC3E}">
        <p14:creationId xmlns:p14="http://schemas.microsoft.com/office/powerpoint/2010/main" val="143225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(2) Tanvir Rahma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81498" y="0"/>
            <a:ext cx="5199016" cy="6858000"/>
          </a:xfrm>
        </p:spPr>
      </p:pic>
    </p:spTree>
    <p:extLst>
      <p:ext uri="{BB962C8B-B14F-4D97-AF65-F5344CB8AC3E}">
        <p14:creationId xmlns:p14="http://schemas.microsoft.com/office/powerpoint/2010/main" val="352122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Mail (output)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13" y="2791016"/>
            <a:ext cx="9520237" cy="1899856"/>
          </a:xfrm>
        </p:spPr>
      </p:pic>
    </p:spTree>
    <p:extLst>
      <p:ext uri="{BB962C8B-B14F-4D97-AF65-F5344CB8AC3E}">
        <p14:creationId xmlns:p14="http://schemas.microsoft.com/office/powerpoint/2010/main" val="16349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</TotalTime>
  <Words>126</Words>
  <Application>Microsoft Office PowerPoint</Application>
  <PresentationFormat>Widescreen</PresentationFormat>
  <Paragraphs>15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Palatino Linotype</vt:lpstr>
      <vt:lpstr>Times New Roman</vt:lpstr>
      <vt:lpstr>Gallery</vt:lpstr>
      <vt:lpstr>Voice Mail System</vt:lpstr>
      <vt:lpstr>Scenario</vt:lpstr>
      <vt:lpstr>Use Case </vt:lpstr>
      <vt:lpstr>Enter Extension Use Case</vt:lpstr>
      <vt:lpstr>Enter Extension (SSD)</vt:lpstr>
      <vt:lpstr>Enter Extension(SD)</vt:lpstr>
      <vt:lpstr>Class Diagram</vt:lpstr>
      <vt:lpstr>PowerPoint Presentation</vt:lpstr>
      <vt:lpstr>Receive Mail (output)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Mail System</dc:title>
  <dc:creator>Tanvir</dc:creator>
  <cp:lastModifiedBy>Tanvir</cp:lastModifiedBy>
  <cp:revision>9</cp:revision>
  <dcterms:created xsi:type="dcterms:W3CDTF">2017-12-11T19:37:23Z</dcterms:created>
  <dcterms:modified xsi:type="dcterms:W3CDTF">2017-12-12T15:22:23Z</dcterms:modified>
</cp:coreProperties>
</file>