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5" r:id="rId1"/>
  </p:sldMasterIdLst>
  <p:notesMasterIdLst>
    <p:notesMasterId r:id="rId19"/>
  </p:notesMasterIdLst>
  <p:sldIdLst>
    <p:sldId id="256" r:id="rId2"/>
    <p:sldId id="257" r:id="rId3"/>
    <p:sldId id="264" r:id="rId4"/>
    <p:sldId id="271" r:id="rId5"/>
    <p:sldId id="272" r:id="rId6"/>
    <p:sldId id="260" r:id="rId7"/>
    <p:sldId id="275" r:id="rId8"/>
    <p:sldId id="259" r:id="rId9"/>
    <p:sldId id="283" r:id="rId10"/>
    <p:sldId id="284" r:id="rId11"/>
    <p:sldId id="285" r:id="rId12"/>
    <p:sldId id="286" r:id="rId13"/>
    <p:sldId id="267" r:id="rId14"/>
    <p:sldId id="269" r:id="rId15"/>
    <p:sldId id="270" r:id="rId16"/>
    <p:sldId id="26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vir Bhullar" initials="TB" lastIdx="3" clrIdx="0">
    <p:extLst>
      <p:ext uri="{19B8F6BF-5375-455C-9EA6-DF929625EA0E}">
        <p15:presenceInfo xmlns:p15="http://schemas.microsoft.com/office/powerpoint/2012/main" userId="f832b30892d39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2EB81-F303-427B-9AE8-D0FADEDE71F0}" v="190" dt="2019-07-06T01:26:54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712"/>
  </p:normalViewPr>
  <p:slideViewPr>
    <p:cSldViewPr snapToGrid="0">
      <p:cViewPr varScale="1">
        <p:scale>
          <a:sx n="91" d="100"/>
          <a:sy n="91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49100-F2F9-43F1-8A34-7AF66CCC918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6736641-C8F4-40D6-B82F-B492C3D59D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IMDB</a:t>
          </a:r>
        </a:p>
      </dgm:t>
    </dgm:pt>
    <dgm:pt modelId="{F386FA60-C630-47E8-9366-855906EE1E05}" type="parTrans" cxnId="{9FF972CE-5D51-4207-8CAC-AC4FAC054F70}">
      <dgm:prSet/>
      <dgm:spPr/>
      <dgm:t>
        <a:bodyPr/>
        <a:lstStyle/>
        <a:p>
          <a:endParaRPr lang="en-US"/>
        </a:p>
      </dgm:t>
    </dgm:pt>
    <dgm:pt modelId="{1FEE929F-D837-435F-8801-38D771F0D5F8}" type="sibTrans" cxnId="{9FF972CE-5D51-4207-8CAC-AC4FAC054F70}">
      <dgm:prSet/>
      <dgm:spPr/>
      <dgm:t>
        <a:bodyPr/>
        <a:lstStyle/>
        <a:p>
          <a:endParaRPr lang="en-US"/>
        </a:p>
      </dgm:t>
    </dgm:pt>
    <dgm:pt modelId="{B1D7889C-3256-4614-AD4F-BD7713E36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csv file of films (1972-2018) </a:t>
          </a:r>
        </a:p>
      </dgm:t>
    </dgm:pt>
    <dgm:pt modelId="{50D5B613-13FD-49E2-B2C9-BCA4CE3A44DE}" type="parTrans" cxnId="{0F45A952-E84A-4AEF-94D7-A3DA2B42E62D}">
      <dgm:prSet/>
      <dgm:spPr/>
      <dgm:t>
        <a:bodyPr/>
        <a:lstStyle/>
        <a:p>
          <a:endParaRPr lang="en-US"/>
        </a:p>
      </dgm:t>
    </dgm:pt>
    <dgm:pt modelId="{5D25BDD3-42BE-487D-8AFF-DE708D8DCCD8}" type="sibTrans" cxnId="{0F45A952-E84A-4AEF-94D7-A3DA2B42E62D}">
      <dgm:prSet/>
      <dgm:spPr/>
      <dgm:t>
        <a:bodyPr/>
        <a:lstStyle/>
        <a:p>
          <a:endParaRPr lang="en-US"/>
        </a:p>
      </dgm:t>
    </dgm:pt>
    <dgm:pt modelId="{705B578F-E08E-47E1-88C2-758A2A9A50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OMDB</a:t>
          </a:r>
        </a:p>
      </dgm:t>
    </dgm:pt>
    <dgm:pt modelId="{6DE04CDB-DF7C-48C0-BEF0-4045DF751AB1}" type="parTrans" cxnId="{4E9321C4-1C4C-42E5-A3FB-9D6788083C74}">
      <dgm:prSet/>
      <dgm:spPr/>
      <dgm:t>
        <a:bodyPr/>
        <a:lstStyle/>
        <a:p>
          <a:endParaRPr lang="en-US"/>
        </a:p>
      </dgm:t>
    </dgm:pt>
    <dgm:pt modelId="{9F52F53F-640F-4DD5-9595-BF01C8A2EB71}" type="sibTrans" cxnId="{4E9321C4-1C4C-42E5-A3FB-9D6788083C74}">
      <dgm:prSet/>
      <dgm:spPr/>
      <dgm:t>
        <a:bodyPr/>
        <a:lstStyle/>
        <a:p>
          <a:endParaRPr lang="en-US"/>
        </a:p>
      </dgm:t>
    </dgm:pt>
    <dgm:pt modelId="{929753AC-A4C5-453D-AC66-C04935F3FF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</a:t>
          </a:r>
        </a:p>
      </dgm:t>
    </dgm:pt>
    <dgm:pt modelId="{3126C172-566E-4978-8970-2260A39C7F13}" type="parTrans" cxnId="{670D46A2-8630-449E-8BF3-34A16BB30D91}">
      <dgm:prSet/>
      <dgm:spPr/>
      <dgm:t>
        <a:bodyPr/>
        <a:lstStyle/>
        <a:p>
          <a:endParaRPr lang="en-US"/>
        </a:p>
      </dgm:t>
    </dgm:pt>
    <dgm:pt modelId="{2FF1AABC-097E-4D9B-BF9E-3019DB79F508}" type="sibTrans" cxnId="{670D46A2-8630-449E-8BF3-34A16BB30D91}">
      <dgm:prSet/>
      <dgm:spPr/>
      <dgm:t>
        <a:bodyPr/>
        <a:lstStyle/>
        <a:p>
          <a:endParaRPr lang="en-US"/>
        </a:p>
      </dgm:t>
    </dgm:pt>
    <dgm:pt modelId="{6BB74EAC-19B2-4415-8D77-C88F8252C6B8}" type="pres">
      <dgm:prSet presAssocID="{84349100-F2F9-43F1-8A34-7AF66CCC9182}" presName="root" presStyleCnt="0">
        <dgm:presLayoutVars>
          <dgm:dir/>
          <dgm:resizeHandles val="exact"/>
        </dgm:presLayoutVars>
      </dgm:prSet>
      <dgm:spPr/>
    </dgm:pt>
    <dgm:pt modelId="{F4E894F0-C4B0-4FA1-AD57-1404E213CB54}" type="pres">
      <dgm:prSet presAssocID="{36736641-C8F4-40D6-B82F-B492C3D59DBF}" presName="compNode" presStyleCnt="0"/>
      <dgm:spPr/>
    </dgm:pt>
    <dgm:pt modelId="{2051B958-453D-43E1-8844-7B128CCACCF0}" type="pres">
      <dgm:prSet presAssocID="{36736641-C8F4-40D6-B82F-B492C3D59DBF}" presName="iconRect" presStyleLbl="node1" presStyleIdx="0" presStyleCnt="2" custLinFactNeighborX="1851" custLinFactNeighborY="-198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C934B2C0-58D6-4C01-AA72-226D25857A32}" type="pres">
      <dgm:prSet presAssocID="{36736641-C8F4-40D6-B82F-B492C3D59DBF}" presName="iconSpace" presStyleCnt="0"/>
      <dgm:spPr/>
    </dgm:pt>
    <dgm:pt modelId="{39189192-956C-4AC3-978E-2AE26ACD5BC0}" type="pres">
      <dgm:prSet presAssocID="{36736641-C8F4-40D6-B82F-B492C3D59DBF}" presName="parTx" presStyleLbl="revTx" presStyleIdx="0" presStyleCnt="4" custLinFactNeighborX="864" custLinFactNeighborY="14932">
        <dgm:presLayoutVars>
          <dgm:chMax val="0"/>
          <dgm:chPref val="0"/>
        </dgm:presLayoutVars>
      </dgm:prSet>
      <dgm:spPr/>
    </dgm:pt>
    <dgm:pt modelId="{305B105D-57A2-4DC3-9562-ACB28967F7F8}" type="pres">
      <dgm:prSet presAssocID="{36736641-C8F4-40D6-B82F-B492C3D59DBF}" presName="txSpace" presStyleCnt="0"/>
      <dgm:spPr/>
    </dgm:pt>
    <dgm:pt modelId="{5ED25E0A-A8D5-461A-BD30-05E7C6ACDE52}" type="pres">
      <dgm:prSet presAssocID="{36736641-C8F4-40D6-B82F-B492C3D59DBF}" presName="desTx" presStyleLbl="revTx" presStyleIdx="1" presStyleCnt="4" custLinFactNeighborX="1944" custLinFactNeighborY="13231">
        <dgm:presLayoutVars/>
      </dgm:prSet>
      <dgm:spPr/>
    </dgm:pt>
    <dgm:pt modelId="{1928A599-51CD-46A9-9A00-5B109367817F}" type="pres">
      <dgm:prSet presAssocID="{1FEE929F-D837-435F-8801-38D771F0D5F8}" presName="sibTrans" presStyleCnt="0"/>
      <dgm:spPr/>
    </dgm:pt>
    <dgm:pt modelId="{ED6D3D57-7DF6-4980-A313-FC5D141877E5}" type="pres">
      <dgm:prSet presAssocID="{705B578F-E08E-47E1-88C2-758A2A9A50BB}" presName="compNode" presStyleCnt="0"/>
      <dgm:spPr/>
    </dgm:pt>
    <dgm:pt modelId="{3A4A8E78-2ABA-4B3B-92DA-B779BFA96AA1}" type="pres">
      <dgm:prSet presAssocID="{705B578F-E08E-47E1-88C2-758A2A9A50BB}" presName="iconRect" presStyleLbl="node1" presStyleIdx="1" presStyleCnt="2" custScaleX="71977" custScaleY="71977" custLinFactNeighborX="-918" custLinFactNeighborY="5021"/>
      <dgm:spPr>
        <a:ln>
          <a:noFill/>
        </a:ln>
      </dgm:spPr>
    </dgm:pt>
    <dgm:pt modelId="{2C5657EE-B445-4A1F-A103-F96EB26D15DE}" type="pres">
      <dgm:prSet presAssocID="{705B578F-E08E-47E1-88C2-758A2A9A50BB}" presName="iconSpace" presStyleCnt="0"/>
      <dgm:spPr/>
    </dgm:pt>
    <dgm:pt modelId="{73887A28-0E10-4E31-870E-F4C108C7C014}" type="pres">
      <dgm:prSet presAssocID="{705B578F-E08E-47E1-88C2-758A2A9A50BB}" presName="parTx" presStyleLbl="revTx" presStyleIdx="2" presStyleCnt="4" custLinFactNeighborX="648" custLinFactNeighborY="31279">
        <dgm:presLayoutVars>
          <dgm:chMax val="0"/>
          <dgm:chPref val="0"/>
        </dgm:presLayoutVars>
      </dgm:prSet>
      <dgm:spPr/>
    </dgm:pt>
    <dgm:pt modelId="{2D08400A-A867-40C8-AE74-CCB29A20E00A}" type="pres">
      <dgm:prSet presAssocID="{705B578F-E08E-47E1-88C2-758A2A9A50BB}" presName="txSpace" presStyleCnt="0"/>
      <dgm:spPr/>
    </dgm:pt>
    <dgm:pt modelId="{A5D6FF23-EABA-4F16-97BC-C27B0039F4F2}" type="pres">
      <dgm:prSet presAssocID="{705B578F-E08E-47E1-88C2-758A2A9A50BB}" presName="desTx" presStyleLbl="revTx" presStyleIdx="3" presStyleCnt="4" custLinFactNeighborX="1403" custLinFactNeighborY="32344">
        <dgm:presLayoutVars/>
      </dgm:prSet>
      <dgm:spPr/>
    </dgm:pt>
  </dgm:ptLst>
  <dgm:cxnLst>
    <dgm:cxn modelId="{CDD2DE02-A928-45E3-8418-438E9488D18C}" type="presOf" srcId="{B1D7889C-3256-4614-AD4F-BD7713E3601A}" destId="{5ED25E0A-A8D5-461A-BD30-05E7C6ACDE52}" srcOrd="0" destOrd="0" presId="urn:microsoft.com/office/officeart/2018/5/layout/CenteredIconLabelDescriptionList"/>
    <dgm:cxn modelId="{CFDD9516-D6D8-4CEC-9FFA-377E38D88A00}" type="presOf" srcId="{705B578F-E08E-47E1-88C2-758A2A9A50BB}" destId="{73887A28-0E10-4E31-870E-F4C108C7C014}" srcOrd="0" destOrd="0" presId="urn:microsoft.com/office/officeart/2018/5/layout/CenteredIconLabelDescriptionList"/>
    <dgm:cxn modelId="{8CFDED50-B519-48CE-8E06-0054A425308E}" type="presOf" srcId="{84349100-F2F9-43F1-8A34-7AF66CCC9182}" destId="{6BB74EAC-19B2-4415-8D77-C88F8252C6B8}" srcOrd="0" destOrd="0" presId="urn:microsoft.com/office/officeart/2018/5/layout/CenteredIconLabelDescriptionList"/>
    <dgm:cxn modelId="{0F45A952-E84A-4AEF-94D7-A3DA2B42E62D}" srcId="{36736641-C8F4-40D6-B82F-B492C3D59DBF}" destId="{B1D7889C-3256-4614-AD4F-BD7713E3601A}" srcOrd="0" destOrd="0" parTransId="{50D5B613-13FD-49E2-B2C9-BCA4CE3A44DE}" sibTransId="{5D25BDD3-42BE-487D-8AFF-DE708D8DCCD8}"/>
    <dgm:cxn modelId="{670D46A2-8630-449E-8BF3-34A16BB30D91}" srcId="{705B578F-E08E-47E1-88C2-758A2A9A50BB}" destId="{929753AC-A4C5-453D-AC66-C04935F3FF74}" srcOrd="0" destOrd="0" parTransId="{3126C172-566E-4978-8970-2260A39C7F13}" sibTransId="{2FF1AABC-097E-4D9B-BF9E-3019DB79F508}"/>
    <dgm:cxn modelId="{4E9321C4-1C4C-42E5-A3FB-9D6788083C74}" srcId="{84349100-F2F9-43F1-8A34-7AF66CCC9182}" destId="{705B578F-E08E-47E1-88C2-758A2A9A50BB}" srcOrd="1" destOrd="0" parTransId="{6DE04CDB-DF7C-48C0-BEF0-4045DF751AB1}" sibTransId="{9F52F53F-640F-4DD5-9595-BF01C8A2EB71}"/>
    <dgm:cxn modelId="{9FF972CE-5D51-4207-8CAC-AC4FAC054F70}" srcId="{84349100-F2F9-43F1-8A34-7AF66CCC9182}" destId="{36736641-C8F4-40D6-B82F-B492C3D59DBF}" srcOrd="0" destOrd="0" parTransId="{F386FA60-C630-47E8-9366-855906EE1E05}" sibTransId="{1FEE929F-D837-435F-8801-38D771F0D5F8}"/>
    <dgm:cxn modelId="{BB5DC6E1-C890-4169-911C-0E85EF179EAD}" type="presOf" srcId="{36736641-C8F4-40D6-B82F-B492C3D59DBF}" destId="{39189192-956C-4AC3-978E-2AE26ACD5BC0}" srcOrd="0" destOrd="0" presId="urn:microsoft.com/office/officeart/2018/5/layout/CenteredIconLabelDescriptionList"/>
    <dgm:cxn modelId="{92DAE2FA-A02C-4909-BBE5-703A4E5BED0F}" type="presOf" srcId="{929753AC-A4C5-453D-AC66-C04935F3FF74}" destId="{A5D6FF23-EABA-4F16-97BC-C27B0039F4F2}" srcOrd="0" destOrd="0" presId="urn:microsoft.com/office/officeart/2018/5/layout/CenteredIconLabelDescriptionList"/>
    <dgm:cxn modelId="{4ABC7CC3-019A-4AD4-8564-94517CA4DB2B}" type="presParOf" srcId="{6BB74EAC-19B2-4415-8D77-C88F8252C6B8}" destId="{F4E894F0-C4B0-4FA1-AD57-1404E213CB54}" srcOrd="0" destOrd="0" presId="urn:microsoft.com/office/officeart/2018/5/layout/CenteredIconLabelDescriptionList"/>
    <dgm:cxn modelId="{6C6CF7C3-8203-445A-AECA-9E89F7026E1C}" type="presParOf" srcId="{F4E894F0-C4B0-4FA1-AD57-1404E213CB54}" destId="{2051B958-453D-43E1-8844-7B128CCACCF0}" srcOrd="0" destOrd="0" presId="urn:microsoft.com/office/officeart/2018/5/layout/CenteredIconLabelDescriptionList"/>
    <dgm:cxn modelId="{BF08131B-D4B5-491F-BBA9-097CAEED502B}" type="presParOf" srcId="{F4E894F0-C4B0-4FA1-AD57-1404E213CB54}" destId="{C934B2C0-58D6-4C01-AA72-226D25857A32}" srcOrd="1" destOrd="0" presId="urn:microsoft.com/office/officeart/2018/5/layout/CenteredIconLabelDescriptionList"/>
    <dgm:cxn modelId="{76DD0F05-EA30-4A50-8BCA-71D7B761EFB4}" type="presParOf" srcId="{F4E894F0-C4B0-4FA1-AD57-1404E213CB54}" destId="{39189192-956C-4AC3-978E-2AE26ACD5BC0}" srcOrd="2" destOrd="0" presId="urn:microsoft.com/office/officeart/2018/5/layout/CenteredIconLabelDescriptionList"/>
    <dgm:cxn modelId="{983E31D7-216D-428E-B6F4-91C986AC0412}" type="presParOf" srcId="{F4E894F0-C4B0-4FA1-AD57-1404E213CB54}" destId="{305B105D-57A2-4DC3-9562-ACB28967F7F8}" srcOrd="3" destOrd="0" presId="urn:microsoft.com/office/officeart/2018/5/layout/CenteredIconLabelDescriptionList"/>
    <dgm:cxn modelId="{FD070889-78EB-4C0E-83CD-82899ED3F68E}" type="presParOf" srcId="{F4E894F0-C4B0-4FA1-AD57-1404E213CB54}" destId="{5ED25E0A-A8D5-461A-BD30-05E7C6ACDE52}" srcOrd="4" destOrd="0" presId="urn:microsoft.com/office/officeart/2018/5/layout/CenteredIconLabelDescriptionList"/>
    <dgm:cxn modelId="{4D96E0F6-658D-479E-81F0-ED37103AC424}" type="presParOf" srcId="{6BB74EAC-19B2-4415-8D77-C88F8252C6B8}" destId="{1928A599-51CD-46A9-9A00-5B109367817F}" srcOrd="1" destOrd="0" presId="urn:microsoft.com/office/officeart/2018/5/layout/CenteredIconLabelDescriptionList"/>
    <dgm:cxn modelId="{234A36EC-251C-4775-BF01-15857399B6B3}" type="presParOf" srcId="{6BB74EAC-19B2-4415-8D77-C88F8252C6B8}" destId="{ED6D3D57-7DF6-4980-A313-FC5D141877E5}" srcOrd="2" destOrd="0" presId="urn:microsoft.com/office/officeart/2018/5/layout/CenteredIconLabelDescriptionList"/>
    <dgm:cxn modelId="{DCDF0FE6-FCA6-4F26-91FE-B332E56C75C5}" type="presParOf" srcId="{ED6D3D57-7DF6-4980-A313-FC5D141877E5}" destId="{3A4A8E78-2ABA-4B3B-92DA-B779BFA96AA1}" srcOrd="0" destOrd="0" presId="urn:microsoft.com/office/officeart/2018/5/layout/CenteredIconLabelDescriptionList"/>
    <dgm:cxn modelId="{28F086A2-166A-4E26-B867-1B48448A6D58}" type="presParOf" srcId="{ED6D3D57-7DF6-4980-A313-FC5D141877E5}" destId="{2C5657EE-B445-4A1F-A103-F96EB26D15DE}" srcOrd="1" destOrd="0" presId="urn:microsoft.com/office/officeart/2018/5/layout/CenteredIconLabelDescriptionList"/>
    <dgm:cxn modelId="{97F5FBB9-98E6-4F91-98B6-92781D9993FE}" type="presParOf" srcId="{ED6D3D57-7DF6-4980-A313-FC5D141877E5}" destId="{73887A28-0E10-4E31-870E-F4C108C7C014}" srcOrd="2" destOrd="0" presId="urn:microsoft.com/office/officeart/2018/5/layout/CenteredIconLabelDescriptionList"/>
    <dgm:cxn modelId="{BDD5A917-AC88-47CE-AC6D-979295A1E1A4}" type="presParOf" srcId="{ED6D3D57-7DF6-4980-A313-FC5D141877E5}" destId="{2D08400A-A867-40C8-AE74-CCB29A20E00A}" srcOrd="3" destOrd="0" presId="urn:microsoft.com/office/officeart/2018/5/layout/CenteredIconLabelDescriptionList"/>
    <dgm:cxn modelId="{5513C988-C2DB-455A-B82C-DDCC9648AA0C}" type="presParOf" srcId="{ED6D3D57-7DF6-4980-A313-FC5D141877E5}" destId="{A5D6FF23-EABA-4F16-97BC-C27B0039F4F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44D1E-C6AD-4DC8-8441-A2A1D079873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7A826D-B534-406F-A01A-2125F22C26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IMDB – Internet Movie Database</a:t>
          </a:r>
        </a:p>
      </dgm:t>
    </dgm:pt>
    <dgm:pt modelId="{D050C4A4-8AFC-4FB4-9DFF-1DDDDDB75FFD}" type="parTrans" cxnId="{40F08DAD-A220-41FC-B820-B31BB6645516}">
      <dgm:prSet/>
      <dgm:spPr/>
      <dgm:t>
        <a:bodyPr/>
        <a:lstStyle/>
        <a:p>
          <a:endParaRPr lang="en-US"/>
        </a:p>
      </dgm:t>
    </dgm:pt>
    <dgm:pt modelId="{E3771A08-D0DF-4D1A-AEF1-96BD45159528}" type="sibTrans" cxnId="{40F08DAD-A220-41FC-B820-B31BB6645516}">
      <dgm:prSet/>
      <dgm:spPr/>
      <dgm:t>
        <a:bodyPr/>
        <a:lstStyle/>
        <a:p>
          <a:endParaRPr lang="en-US"/>
        </a:p>
      </dgm:t>
    </dgm:pt>
    <dgm:pt modelId="{2E8BD17D-5DDF-422F-A098-C69B2CCF6C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/>
            <a:t>A csv file downloaded directly from site</a:t>
          </a:r>
        </a:p>
      </dgm:t>
    </dgm:pt>
    <dgm:pt modelId="{7B8B9BC7-F90C-4DEB-A8ED-86B1BC7088B0}" type="parTrans" cxnId="{A336EB09-8845-4BAD-8F0C-28D7B01912B8}">
      <dgm:prSet/>
      <dgm:spPr/>
      <dgm:t>
        <a:bodyPr/>
        <a:lstStyle/>
        <a:p>
          <a:endParaRPr lang="en-US"/>
        </a:p>
      </dgm:t>
    </dgm:pt>
    <dgm:pt modelId="{6457910C-32D1-4B8B-AD2B-DA19332D718F}" type="sibTrans" cxnId="{A336EB09-8845-4BAD-8F0C-28D7B01912B8}">
      <dgm:prSet/>
      <dgm:spPr/>
      <dgm:t>
        <a:bodyPr/>
        <a:lstStyle/>
        <a:p>
          <a:endParaRPr lang="en-US"/>
        </a:p>
      </dgm:t>
    </dgm:pt>
    <dgm:pt modelId="{7BCDE47D-E941-4051-8660-337E80A669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u="sng" dirty="0"/>
            <a:t>Useful fields:</a:t>
          </a:r>
        </a:p>
      </dgm:t>
    </dgm:pt>
    <dgm:pt modelId="{00F6E752-4D20-4FD2-AEF1-868D634D7EDC}" type="parTrans" cxnId="{1B251490-5BD4-47D9-888B-B40F7E4B9633}">
      <dgm:prSet/>
      <dgm:spPr/>
      <dgm:t>
        <a:bodyPr/>
        <a:lstStyle/>
        <a:p>
          <a:endParaRPr lang="en-US"/>
        </a:p>
      </dgm:t>
    </dgm:pt>
    <dgm:pt modelId="{479CA19C-7798-4E22-A268-368F6A961775}" type="sibTrans" cxnId="{1B251490-5BD4-47D9-888B-B40F7E4B9633}">
      <dgm:prSet/>
      <dgm:spPr/>
      <dgm:t>
        <a:bodyPr/>
        <a:lstStyle/>
        <a:p>
          <a:endParaRPr lang="en-US"/>
        </a:p>
      </dgm:t>
    </dgm:pt>
    <dgm:pt modelId="{A2BCD255-CC77-4394-9886-BDC3790143D0}">
      <dgm:prSet custT="1"/>
      <dgm:spPr/>
      <dgm:t>
        <a:bodyPr/>
        <a:lstStyle/>
        <a:p>
          <a:r>
            <a:rPr lang="en-US" sz="1500" dirty="0"/>
            <a:t>Title</a:t>
          </a:r>
        </a:p>
      </dgm:t>
    </dgm:pt>
    <dgm:pt modelId="{F47C1504-C239-495E-B553-6C3A50385373}" type="parTrans" cxnId="{C8337A50-8915-4A4C-A70E-A370620FAA09}">
      <dgm:prSet/>
      <dgm:spPr/>
      <dgm:t>
        <a:bodyPr/>
        <a:lstStyle/>
        <a:p>
          <a:endParaRPr lang="en-US"/>
        </a:p>
      </dgm:t>
    </dgm:pt>
    <dgm:pt modelId="{0F645B01-50C3-4C7F-B5C9-E044AF23581B}" type="sibTrans" cxnId="{C8337A50-8915-4A4C-A70E-A370620FAA09}">
      <dgm:prSet/>
      <dgm:spPr/>
      <dgm:t>
        <a:bodyPr/>
        <a:lstStyle/>
        <a:p>
          <a:endParaRPr lang="en-US"/>
        </a:p>
      </dgm:t>
    </dgm:pt>
    <dgm:pt modelId="{95B33F8A-2082-4C24-8D04-7EFDF6D8693F}">
      <dgm:prSet custT="1"/>
      <dgm:spPr/>
      <dgm:t>
        <a:bodyPr/>
        <a:lstStyle/>
        <a:p>
          <a:r>
            <a:rPr lang="en-US" sz="1500" dirty="0"/>
            <a:t>IMDb Rating</a:t>
          </a:r>
        </a:p>
      </dgm:t>
    </dgm:pt>
    <dgm:pt modelId="{C4E1667A-32B9-4FE5-81C2-593FDDB0FBE1}" type="parTrans" cxnId="{F7B5EE07-0BB3-4B1E-AEE3-1B49F9252FF6}">
      <dgm:prSet/>
      <dgm:spPr/>
      <dgm:t>
        <a:bodyPr/>
        <a:lstStyle/>
        <a:p>
          <a:endParaRPr lang="en-US"/>
        </a:p>
      </dgm:t>
    </dgm:pt>
    <dgm:pt modelId="{C4460F21-4A44-4DFD-9C6C-978CB1F39401}" type="sibTrans" cxnId="{F7B5EE07-0BB3-4B1E-AEE3-1B49F9252FF6}">
      <dgm:prSet/>
      <dgm:spPr/>
      <dgm:t>
        <a:bodyPr/>
        <a:lstStyle/>
        <a:p>
          <a:endParaRPr lang="en-US"/>
        </a:p>
      </dgm:t>
    </dgm:pt>
    <dgm:pt modelId="{AFF8075D-ECF0-46CB-A764-986B6FDEE3BC}">
      <dgm:prSet custT="1"/>
      <dgm:spPr/>
      <dgm:t>
        <a:bodyPr/>
        <a:lstStyle/>
        <a:p>
          <a:r>
            <a:rPr lang="en-US" sz="1500" dirty="0"/>
            <a:t>Year of Release</a:t>
          </a:r>
        </a:p>
      </dgm:t>
    </dgm:pt>
    <dgm:pt modelId="{BE52644E-2A73-4528-9482-C3FC21C35F67}" type="parTrans" cxnId="{6FD726C3-00BF-41B5-B4C9-A4491FCF7894}">
      <dgm:prSet/>
      <dgm:spPr/>
      <dgm:t>
        <a:bodyPr/>
        <a:lstStyle/>
        <a:p>
          <a:endParaRPr lang="en-US"/>
        </a:p>
      </dgm:t>
    </dgm:pt>
    <dgm:pt modelId="{FAB642DC-B060-4E68-AC64-7EA113FDEFA8}" type="sibTrans" cxnId="{6FD726C3-00BF-41B5-B4C9-A4491FCF7894}">
      <dgm:prSet/>
      <dgm:spPr/>
      <dgm:t>
        <a:bodyPr/>
        <a:lstStyle/>
        <a:p>
          <a:endParaRPr lang="en-US"/>
        </a:p>
      </dgm:t>
    </dgm:pt>
    <dgm:pt modelId="{489D48DC-C998-4C1E-AA4C-8E2FAD099C50}">
      <dgm:prSet custT="1"/>
      <dgm:spPr/>
      <dgm:t>
        <a:bodyPr/>
        <a:lstStyle/>
        <a:p>
          <a:r>
            <a:rPr lang="en-US" sz="1500" dirty="0"/>
            <a:t>Genre</a:t>
          </a:r>
        </a:p>
      </dgm:t>
    </dgm:pt>
    <dgm:pt modelId="{DC78A253-B120-471D-A67E-57F55F058B67}" type="parTrans" cxnId="{A9018794-2705-4D4E-97C3-92D815E0B48A}">
      <dgm:prSet/>
      <dgm:spPr/>
      <dgm:t>
        <a:bodyPr/>
        <a:lstStyle/>
        <a:p>
          <a:endParaRPr lang="en-US"/>
        </a:p>
      </dgm:t>
    </dgm:pt>
    <dgm:pt modelId="{8A43B00F-0692-4B10-A377-88AD62CF38D1}" type="sibTrans" cxnId="{A9018794-2705-4D4E-97C3-92D815E0B48A}">
      <dgm:prSet/>
      <dgm:spPr/>
      <dgm:t>
        <a:bodyPr/>
        <a:lstStyle/>
        <a:p>
          <a:endParaRPr lang="en-US"/>
        </a:p>
      </dgm:t>
    </dgm:pt>
    <dgm:pt modelId="{93B28719-641B-4641-840F-625964E577B8}">
      <dgm:prSet custT="1"/>
      <dgm:spPr/>
      <dgm:t>
        <a:bodyPr/>
        <a:lstStyle/>
        <a:p>
          <a:r>
            <a:rPr lang="en-US" sz="1500" dirty="0"/>
            <a:t>Number of votes (popularity)</a:t>
          </a:r>
        </a:p>
      </dgm:t>
    </dgm:pt>
    <dgm:pt modelId="{3E01DA56-8243-4D59-A801-7526E1553B36}" type="parTrans" cxnId="{53C6EC71-A2A9-49F9-8111-A9BAC0F5FA63}">
      <dgm:prSet/>
      <dgm:spPr/>
      <dgm:t>
        <a:bodyPr/>
        <a:lstStyle/>
        <a:p>
          <a:endParaRPr lang="en-US"/>
        </a:p>
      </dgm:t>
    </dgm:pt>
    <dgm:pt modelId="{0720EF4C-C52A-4425-AF6F-FAFAEFBB7DB4}" type="sibTrans" cxnId="{53C6EC71-A2A9-49F9-8111-A9BAC0F5FA63}">
      <dgm:prSet/>
      <dgm:spPr/>
      <dgm:t>
        <a:bodyPr/>
        <a:lstStyle/>
        <a:p>
          <a:endParaRPr lang="en-US"/>
        </a:p>
      </dgm:t>
    </dgm:pt>
    <dgm:pt modelId="{6BC2F284-C011-49CC-AEC5-FA48E1D731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OMDB – Open Movie Database (API)</a:t>
          </a:r>
        </a:p>
      </dgm:t>
    </dgm:pt>
    <dgm:pt modelId="{943FCE48-3495-48D7-8044-DDC0368ADCA5}" type="parTrans" cxnId="{A10D12B4-4F7F-4E7F-B3D5-6454A3FCF49F}">
      <dgm:prSet/>
      <dgm:spPr/>
      <dgm:t>
        <a:bodyPr/>
        <a:lstStyle/>
        <a:p>
          <a:endParaRPr lang="en-US"/>
        </a:p>
      </dgm:t>
    </dgm:pt>
    <dgm:pt modelId="{A4F443ED-5589-45F7-894D-ECCAB79B4309}" type="sibTrans" cxnId="{A10D12B4-4F7F-4E7F-B3D5-6454A3FCF49F}">
      <dgm:prSet/>
      <dgm:spPr/>
      <dgm:t>
        <a:bodyPr/>
        <a:lstStyle/>
        <a:p>
          <a:endParaRPr lang="en-US"/>
        </a:p>
      </dgm:t>
    </dgm:pt>
    <dgm:pt modelId="{8C84EE33-926F-49D7-97F1-3548307865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/>
            <a:t>JSON object via API request</a:t>
          </a:r>
        </a:p>
      </dgm:t>
    </dgm:pt>
    <dgm:pt modelId="{3F41F031-059A-4630-8E29-30EFE0C6D4AB}" type="parTrans" cxnId="{5F282A87-DE95-4E94-AED1-439BA64FB1AC}">
      <dgm:prSet/>
      <dgm:spPr/>
      <dgm:t>
        <a:bodyPr/>
        <a:lstStyle/>
        <a:p>
          <a:endParaRPr lang="en-US"/>
        </a:p>
      </dgm:t>
    </dgm:pt>
    <dgm:pt modelId="{6CD1C39C-ECFC-4F61-B157-450E8111D178}" type="sibTrans" cxnId="{5F282A87-DE95-4E94-AED1-439BA64FB1AC}">
      <dgm:prSet/>
      <dgm:spPr/>
      <dgm:t>
        <a:bodyPr/>
        <a:lstStyle/>
        <a:p>
          <a:endParaRPr lang="en-US"/>
        </a:p>
      </dgm:t>
    </dgm:pt>
    <dgm:pt modelId="{D01B1C2E-E7E1-4A7C-B500-867D5AAE4F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u="sng" dirty="0"/>
            <a:t>Useful fields:</a:t>
          </a:r>
        </a:p>
      </dgm:t>
    </dgm:pt>
    <dgm:pt modelId="{91BFF7DA-09CC-4D0B-9DF5-F78DCBD8CEAB}" type="parTrans" cxnId="{40BD6248-02A8-4B7D-A4A1-E4CBAB264A7D}">
      <dgm:prSet/>
      <dgm:spPr/>
      <dgm:t>
        <a:bodyPr/>
        <a:lstStyle/>
        <a:p>
          <a:endParaRPr lang="en-US"/>
        </a:p>
      </dgm:t>
    </dgm:pt>
    <dgm:pt modelId="{7748C7E6-DAE3-4DA0-9E59-0847DAA33606}" type="sibTrans" cxnId="{40BD6248-02A8-4B7D-A4A1-E4CBAB264A7D}">
      <dgm:prSet/>
      <dgm:spPr/>
      <dgm:t>
        <a:bodyPr/>
        <a:lstStyle/>
        <a:p>
          <a:endParaRPr lang="en-US"/>
        </a:p>
      </dgm:t>
    </dgm:pt>
    <dgm:pt modelId="{77A3990F-68D8-467C-9607-B26BDC3F2CD7}">
      <dgm:prSet custT="1"/>
      <dgm:spPr/>
      <dgm:t>
        <a:bodyPr/>
        <a:lstStyle/>
        <a:p>
          <a:r>
            <a:rPr lang="en-US" sz="1500" dirty="0"/>
            <a:t>Title</a:t>
          </a:r>
        </a:p>
      </dgm:t>
    </dgm:pt>
    <dgm:pt modelId="{4E91C36B-CA0F-4BAF-A50D-40F68D039A9E}" type="parTrans" cxnId="{4BF565C8-3A8F-4E1A-AB73-F4A4B7C8ECA1}">
      <dgm:prSet/>
      <dgm:spPr/>
      <dgm:t>
        <a:bodyPr/>
        <a:lstStyle/>
        <a:p>
          <a:endParaRPr lang="en-US"/>
        </a:p>
      </dgm:t>
    </dgm:pt>
    <dgm:pt modelId="{EC07CB33-3880-48D8-9554-CFACD02250F8}" type="sibTrans" cxnId="{4BF565C8-3A8F-4E1A-AB73-F4A4B7C8ECA1}">
      <dgm:prSet/>
      <dgm:spPr/>
      <dgm:t>
        <a:bodyPr/>
        <a:lstStyle/>
        <a:p>
          <a:endParaRPr lang="en-US"/>
        </a:p>
      </dgm:t>
    </dgm:pt>
    <dgm:pt modelId="{BB6FCC6F-6F47-4F19-96EC-960D1A23C4DF}">
      <dgm:prSet custT="1"/>
      <dgm:spPr/>
      <dgm:t>
        <a:bodyPr/>
        <a:lstStyle/>
        <a:p>
          <a:r>
            <a:rPr lang="en-US" sz="1500" dirty="0"/>
            <a:t>IMDB, Rotten Tomatoes, Metacritic ratings</a:t>
          </a:r>
        </a:p>
      </dgm:t>
    </dgm:pt>
    <dgm:pt modelId="{4B00BB3A-7E7B-4671-8E42-076066386BDE}" type="parTrans" cxnId="{64CE46E1-5E99-48E1-A5DD-897C7DD5E365}">
      <dgm:prSet/>
      <dgm:spPr/>
      <dgm:t>
        <a:bodyPr/>
        <a:lstStyle/>
        <a:p>
          <a:endParaRPr lang="en-US"/>
        </a:p>
      </dgm:t>
    </dgm:pt>
    <dgm:pt modelId="{DAB6B3B6-57F8-491D-8C95-9BF4FBD9229A}" type="sibTrans" cxnId="{64CE46E1-5E99-48E1-A5DD-897C7DD5E365}">
      <dgm:prSet/>
      <dgm:spPr/>
      <dgm:t>
        <a:bodyPr/>
        <a:lstStyle/>
        <a:p>
          <a:endParaRPr lang="en-US"/>
        </a:p>
      </dgm:t>
    </dgm:pt>
    <dgm:pt modelId="{AA096A97-77A9-43FF-952F-42E482FD1AF8}">
      <dgm:prSet custT="1"/>
      <dgm:spPr/>
      <dgm:t>
        <a:bodyPr/>
        <a:lstStyle/>
        <a:p>
          <a:r>
            <a:rPr lang="en-US" sz="1500" dirty="0">
              <a:solidFill>
                <a:srgbClr val="00B050"/>
              </a:solidFill>
            </a:rPr>
            <a:t>Box Office</a:t>
          </a:r>
        </a:p>
      </dgm:t>
    </dgm:pt>
    <dgm:pt modelId="{65928AE1-14A1-4F24-986A-D172AC37DD97}" type="parTrans" cxnId="{D4A07992-0A96-4A2D-99DA-5500E5C040D8}">
      <dgm:prSet/>
      <dgm:spPr/>
      <dgm:t>
        <a:bodyPr/>
        <a:lstStyle/>
        <a:p>
          <a:endParaRPr lang="en-US"/>
        </a:p>
      </dgm:t>
    </dgm:pt>
    <dgm:pt modelId="{CB72C171-2B96-4828-97FF-427BCA44E9BD}" type="sibTrans" cxnId="{D4A07992-0A96-4A2D-99DA-5500E5C040D8}">
      <dgm:prSet/>
      <dgm:spPr/>
      <dgm:t>
        <a:bodyPr/>
        <a:lstStyle/>
        <a:p>
          <a:endParaRPr lang="en-US"/>
        </a:p>
      </dgm:t>
    </dgm:pt>
    <dgm:pt modelId="{CD79855A-0C8A-4E94-9F4B-5522726E496C}">
      <dgm:prSet custT="1"/>
      <dgm:spPr/>
      <dgm:t>
        <a:bodyPr/>
        <a:lstStyle/>
        <a:p>
          <a:r>
            <a:rPr lang="en-US" sz="1500" dirty="0"/>
            <a:t>Production Studio</a:t>
          </a:r>
        </a:p>
      </dgm:t>
    </dgm:pt>
    <dgm:pt modelId="{609241B2-D862-44AB-8E25-CC4A3EAFF1D8}" type="parTrans" cxnId="{1C42F4A6-5BE2-4487-81CB-3DB8D267FB06}">
      <dgm:prSet/>
      <dgm:spPr/>
      <dgm:t>
        <a:bodyPr/>
        <a:lstStyle/>
        <a:p>
          <a:endParaRPr lang="en-US"/>
        </a:p>
      </dgm:t>
    </dgm:pt>
    <dgm:pt modelId="{C066BA6B-F61C-430D-BF73-1EA4FFC3E2A5}" type="sibTrans" cxnId="{1C42F4A6-5BE2-4487-81CB-3DB8D267FB06}">
      <dgm:prSet/>
      <dgm:spPr/>
      <dgm:t>
        <a:bodyPr/>
        <a:lstStyle/>
        <a:p>
          <a:endParaRPr lang="en-US"/>
        </a:p>
      </dgm:t>
    </dgm:pt>
    <dgm:pt modelId="{9A0AE38E-8C0F-416B-9B89-5E1CEFFE291F}">
      <dgm:prSet custT="1"/>
      <dgm:spPr/>
      <dgm:t>
        <a:bodyPr/>
        <a:lstStyle/>
        <a:p>
          <a:r>
            <a:rPr lang="en-US" sz="1500" dirty="0"/>
            <a:t>Actors &amp; Directors</a:t>
          </a:r>
        </a:p>
      </dgm:t>
    </dgm:pt>
    <dgm:pt modelId="{19FFD51C-F877-4EF8-A99B-0B26F921FF58}" type="parTrans" cxnId="{27889500-6583-403F-86FF-4DEA0B1FD5ED}">
      <dgm:prSet/>
      <dgm:spPr/>
      <dgm:t>
        <a:bodyPr/>
        <a:lstStyle/>
        <a:p>
          <a:endParaRPr lang="en-US"/>
        </a:p>
      </dgm:t>
    </dgm:pt>
    <dgm:pt modelId="{29FDEF78-79BD-4DF5-936F-F288264AB6AC}" type="sibTrans" cxnId="{27889500-6583-403F-86FF-4DEA0B1FD5ED}">
      <dgm:prSet/>
      <dgm:spPr/>
      <dgm:t>
        <a:bodyPr/>
        <a:lstStyle/>
        <a:p>
          <a:endParaRPr lang="en-US"/>
        </a:p>
      </dgm:t>
    </dgm:pt>
    <dgm:pt modelId="{C5548E7C-EBA9-41CB-AB5C-2DD76D034996}" type="pres">
      <dgm:prSet presAssocID="{A6444D1E-C6AD-4DC8-8441-A2A1D0798730}" presName="root" presStyleCnt="0">
        <dgm:presLayoutVars>
          <dgm:dir/>
          <dgm:resizeHandles val="exact"/>
        </dgm:presLayoutVars>
      </dgm:prSet>
      <dgm:spPr/>
    </dgm:pt>
    <dgm:pt modelId="{F42528D8-6DF6-46F8-ABEA-859BFABF7F8B}" type="pres">
      <dgm:prSet presAssocID="{8C7A826D-B534-406F-A01A-2125F22C26F5}" presName="compNode" presStyleCnt="0"/>
      <dgm:spPr/>
    </dgm:pt>
    <dgm:pt modelId="{E8CE1225-1150-4B98-9D08-15D423C431B3}" type="pres">
      <dgm:prSet presAssocID="{8C7A826D-B534-406F-A01A-2125F22C26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A4A8D69A-4F2C-47A8-B6F6-027593ACB8C4}" type="pres">
      <dgm:prSet presAssocID="{8C7A826D-B534-406F-A01A-2125F22C26F5}" presName="iconSpace" presStyleCnt="0"/>
      <dgm:spPr/>
    </dgm:pt>
    <dgm:pt modelId="{358FF4E9-DAEA-469F-A964-366C1D34F78D}" type="pres">
      <dgm:prSet presAssocID="{8C7A826D-B534-406F-A01A-2125F22C26F5}" presName="parTx" presStyleLbl="revTx" presStyleIdx="0" presStyleCnt="4">
        <dgm:presLayoutVars>
          <dgm:chMax val="0"/>
          <dgm:chPref val="0"/>
        </dgm:presLayoutVars>
      </dgm:prSet>
      <dgm:spPr/>
    </dgm:pt>
    <dgm:pt modelId="{43D1DC8B-73D8-45E0-AFA8-1E5D0F08094E}" type="pres">
      <dgm:prSet presAssocID="{8C7A826D-B534-406F-A01A-2125F22C26F5}" presName="txSpace" presStyleCnt="0"/>
      <dgm:spPr/>
    </dgm:pt>
    <dgm:pt modelId="{23CB10D5-80C8-4076-869D-B8502E809895}" type="pres">
      <dgm:prSet presAssocID="{8C7A826D-B534-406F-A01A-2125F22C26F5}" presName="desTx" presStyleLbl="revTx" presStyleIdx="1" presStyleCnt="4">
        <dgm:presLayoutVars/>
      </dgm:prSet>
      <dgm:spPr/>
    </dgm:pt>
    <dgm:pt modelId="{E3E11C48-777E-4EBF-AA50-AA6032807C57}" type="pres">
      <dgm:prSet presAssocID="{E3771A08-D0DF-4D1A-AEF1-96BD45159528}" presName="sibTrans" presStyleCnt="0"/>
      <dgm:spPr/>
    </dgm:pt>
    <dgm:pt modelId="{93D32F87-3DFC-443A-A2BD-F36543436CBC}" type="pres">
      <dgm:prSet presAssocID="{6BC2F284-C011-49CC-AEC5-FA48E1D7312B}" presName="compNode" presStyleCnt="0"/>
      <dgm:spPr/>
    </dgm:pt>
    <dgm:pt modelId="{E5E19B8E-91B1-4AB2-AE5F-3BB360699FA0}" type="pres">
      <dgm:prSet presAssocID="{6BC2F284-C011-49CC-AEC5-FA48E1D7312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CCFCB3-3D73-4483-9878-480C0BC77A57}" type="pres">
      <dgm:prSet presAssocID="{6BC2F284-C011-49CC-AEC5-FA48E1D7312B}" presName="iconSpace" presStyleCnt="0"/>
      <dgm:spPr/>
    </dgm:pt>
    <dgm:pt modelId="{D683B87C-9937-4661-9076-76BA682F368A}" type="pres">
      <dgm:prSet presAssocID="{6BC2F284-C011-49CC-AEC5-FA48E1D7312B}" presName="parTx" presStyleLbl="revTx" presStyleIdx="2" presStyleCnt="4">
        <dgm:presLayoutVars>
          <dgm:chMax val="0"/>
          <dgm:chPref val="0"/>
        </dgm:presLayoutVars>
      </dgm:prSet>
      <dgm:spPr/>
    </dgm:pt>
    <dgm:pt modelId="{33055728-E1C7-4757-8E1A-86C90A4F26B0}" type="pres">
      <dgm:prSet presAssocID="{6BC2F284-C011-49CC-AEC5-FA48E1D7312B}" presName="txSpace" presStyleCnt="0"/>
      <dgm:spPr/>
    </dgm:pt>
    <dgm:pt modelId="{3BF57E3E-C118-4E26-9B45-25AF0E1F83D9}" type="pres">
      <dgm:prSet presAssocID="{6BC2F284-C011-49CC-AEC5-FA48E1D7312B}" presName="desTx" presStyleLbl="revTx" presStyleIdx="3" presStyleCnt="4">
        <dgm:presLayoutVars/>
      </dgm:prSet>
      <dgm:spPr/>
    </dgm:pt>
  </dgm:ptLst>
  <dgm:cxnLst>
    <dgm:cxn modelId="{19B23000-BA10-4500-9355-30353DBE7AAA}" type="presOf" srcId="{D01B1C2E-E7E1-4A7C-B500-867D5AAE4F9F}" destId="{3BF57E3E-C118-4E26-9B45-25AF0E1F83D9}" srcOrd="0" destOrd="1" presId="urn:microsoft.com/office/officeart/2018/2/layout/IconLabelDescriptionList"/>
    <dgm:cxn modelId="{27889500-6583-403F-86FF-4DEA0B1FD5ED}" srcId="{D01B1C2E-E7E1-4A7C-B500-867D5AAE4F9F}" destId="{9A0AE38E-8C0F-416B-9B89-5E1CEFFE291F}" srcOrd="4" destOrd="0" parTransId="{19FFD51C-F877-4EF8-A99B-0B26F921FF58}" sibTransId="{29FDEF78-79BD-4DF5-936F-F288264AB6AC}"/>
    <dgm:cxn modelId="{15DFDA02-C524-4FDA-930C-2955FBF611A6}" type="presOf" srcId="{95B33F8A-2082-4C24-8D04-7EFDF6D8693F}" destId="{23CB10D5-80C8-4076-869D-B8502E809895}" srcOrd="0" destOrd="3" presId="urn:microsoft.com/office/officeart/2018/2/layout/IconLabelDescriptionList"/>
    <dgm:cxn modelId="{F7B5EE07-0BB3-4B1E-AEE3-1B49F9252FF6}" srcId="{7BCDE47D-E941-4051-8660-337E80A6698D}" destId="{95B33F8A-2082-4C24-8D04-7EFDF6D8693F}" srcOrd="1" destOrd="0" parTransId="{C4E1667A-32B9-4FE5-81C2-593FDDB0FBE1}" sibTransId="{C4460F21-4A44-4DFD-9C6C-978CB1F39401}"/>
    <dgm:cxn modelId="{A336EB09-8845-4BAD-8F0C-28D7B01912B8}" srcId="{8C7A826D-B534-406F-A01A-2125F22C26F5}" destId="{2E8BD17D-5DDF-422F-A098-C69B2CCF6CBB}" srcOrd="0" destOrd="0" parTransId="{7B8B9BC7-F90C-4DEB-A8ED-86B1BC7088B0}" sibTransId="{6457910C-32D1-4B8B-AD2B-DA19332D718F}"/>
    <dgm:cxn modelId="{95DB401A-D520-4E4C-BC12-B202AF25CF3F}" type="presOf" srcId="{489D48DC-C998-4C1E-AA4C-8E2FAD099C50}" destId="{23CB10D5-80C8-4076-869D-B8502E809895}" srcOrd="0" destOrd="5" presId="urn:microsoft.com/office/officeart/2018/2/layout/IconLabelDescriptionList"/>
    <dgm:cxn modelId="{B7205E22-73E8-4A3D-A545-A0B7DEAE8C62}" type="presOf" srcId="{93B28719-641B-4641-840F-625964E577B8}" destId="{23CB10D5-80C8-4076-869D-B8502E809895}" srcOrd="0" destOrd="6" presId="urn:microsoft.com/office/officeart/2018/2/layout/IconLabelDescriptionList"/>
    <dgm:cxn modelId="{C0EAC72D-CFB8-4F87-8EBA-D08096C11957}" type="presOf" srcId="{A6444D1E-C6AD-4DC8-8441-A2A1D0798730}" destId="{C5548E7C-EBA9-41CB-AB5C-2DD76D034996}" srcOrd="0" destOrd="0" presId="urn:microsoft.com/office/officeart/2018/2/layout/IconLabelDescriptionList"/>
    <dgm:cxn modelId="{0988DB2E-185B-4E7D-87B0-32CA8ACAFBD8}" type="presOf" srcId="{2E8BD17D-5DDF-422F-A098-C69B2CCF6CBB}" destId="{23CB10D5-80C8-4076-869D-B8502E809895}" srcOrd="0" destOrd="0" presId="urn:microsoft.com/office/officeart/2018/2/layout/IconLabelDescriptionList"/>
    <dgm:cxn modelId="{40BD6248-02A8-4B7D-A4A1-E4CBAB264A7D}" srcId="{6BC2F284-C011-49CC-AEC5-FA48E1D7312B}" destId="{D01B1C2E-E7E1-4A7C-B500-867D5AAE4F9F}" srcOrd="1" destOrd="0" parTransId="{91BFF7DA-09CC-4D0B-9DF5-F78DCBD8CEAB}" sibTransId="{7748C7E6-DAE3-4DA0-9E59-0847DAA33606}"/>
    <dgm:cxn modelId="{C8337A50-8915-4A4C-A70E-A370620FAA09}" srcId="{7BCDE47D-E941-4051-8660-337E80A6698D}" destId="{A2BCD255-CC77-4394-9886-BDC3790143D0}" srcOrd="0" destOrd="0" parTransId="{F47C1504-C239-495E-B553-6C3A50385373}" sibTransId="{0F645B01-50C3-4C7F-B5C9-E044AF23581B}"/>
    <dgm:cxn modelId="{E073D750-2694-4E6A-934F-733F4D7D2E61}" type="presOf" srcId="{CD79855A-0C8A-4E94-9F4B-5522726E496C}" destId="{3BF57E3E-C118-4E26-9B45-25AF0E1F83D9}" srcOrd="0" destOrd="5" presId="urn:microsoft.com/office/officeart/2018/2/layout/IconLabelDescriptionList"/>
    <dgm:cxn modelId="{F8DE8952-EFB0-4347-9755-3B38252765D3}" type="presOf" srcId="{8C84EE33-926F-49D7-97F1-3548307865B7}" destId="{3BF57E3E-C118-4E26-9B45-25AF0E1F83D9}" srcOrd="0" destOrd="0" presId="urn:microsoft.com/office/officeart/2018/2/layout/IconLabelDescriptionList"/>
    <dgm:cxn modelId="{FB11215B-7329-484A-90E1-82C400E7B31C}" type="presOf" srcId="{77A3990F-68D8-467C-9607-B26BDC3F2CD7}" destId="{3BF57E3E-C118-4E26-9B45-25AF0E1F83D9}" srcOrd="0" destOrd="2" presId="urn:microsoft.com/office/officeart/2018/2/layout/IconLabelDescriptionList"/>
    <dgm:cxn modelId="{E2F31E5D-02FB-4F69-B3F7-F2B35CA8A96A}" type="presOf" srcId="{8C7A826D-B534-406F-A01A-2125F22C26F5}" destId="{358FF4E9-DAEA-469F-A964-366C1D34F78D}" srcOrd="0" destOrd="0" presId="urn:microsoft.com/office/officeart/2018/2/layout/IconLabelDescriptionList"/>
    <dgm:cxn modelId="{8C755E61-8745-46C2-BFC0-B89E6C3A94F9}" type="presOf" srcId="{A2BCD255-CC77-4394-9886-BDC3790143D0}" destId="{23CB10D5-80C8-4076-869D-B8502E809895}" srcOrd="0" destOrd="2" presId="urn:microsoft.com/office/officeart/2018/2/layout/IconLabelDescriptionList"/>
    <dgm:cxn modelId="{53C6EC71-A2A9-49F9-8111-A9BAC0F5FA63}" srcId="{7BCDE47D-E941-4051-8660-337E80A6698D}" destId="{93B28719-641B-4641-840F-625964E577B8}" srcOrd="4" destOrd="0" parTransId="{3E01DA56-8243-4D59-A801-7526E1553B36}" sibTransId="{0720EF4C-C52A-4425-AF6F-FAFAEFBB7DB4}"/>
    <dgm:cxn modelId="{5F282A87-DE95-4E94-AED1-439BA64FB1AC}" srcId="{6BC2F284-C011-49CC-AEC5-FA48E1D7312B}" destId="{8C84EE33-926F-49D7-97F1-3548307865B7}" srcOrd="0" destOrd="0" parTransId="{3F41F031-059A-4630-8E29-30EFE0C6D4AB}" sibTransId="{6CD1C39C-ECFC-4F61-B157-450E8111D178}"/>
    <dgm:cxn modelId="{1B251490-5BD4-47D9-888B-B40F7E4B9633}" srcId="{8C7A826D-B534-406F-A01A-2125F22C26F5}" destId="{7BCDE47D-E941-4051-8660-337E80A6698D}" srcOrd="1" destOrd="0" parTransId="{00F6E752-4D20-4FD2-AEF1-868D634D7EDC}" sibTransId="{479CA19C-7798-4E22-A268-368F6A961775}"/>
    <dgm:cxn modelId="{D4A07992-0A96-4A2D-99DA-5500E5C040D8}" srcId="{D01B1C2E-E7E1-4A7C-B500-867D5AAE4F9F}" destId="{AA096A97-77A9-43FF-952F-42E482FD1AF8}" srcOrd="2" destOrd="0" parTransId="{65928AE1-14A1-4F24-986A-D172AC37DD97}" sibTransId="{CB72C171-2B96-4828-97FF-427BCA44E9BD}"/>
    <dgm:cxn modelId="{625A6694-EE8F-4652-907C-25C3D73A2305}" type="presOf" srcId="{6BC2F284-C011-49CC-AEC5-FA48E1D7312B}" destId="{D683B87C-9937-4661-9076-76BA682F368A}" srcOrd="0" destOrd="0" presId="urn:microsoft.com/office/officeart/2018/2/layout/IconLabelDescriptionList"/>
    <dgm:cxn modelId="{A9018794-2705-4D4E-97C3-92D815E0B48A}" srcId="{7BCDE47D-E941-4051-8660-337E80A6698D}" destId="{489D48DC-C998-4C1E-AA4C-8E2FAD099C50}" srcOrd="3" destOrd="0" parTransId="{DC78A253-B120-471D-A67E-57F55F058B67}" sibTransId="{8A43B00F-0692-4B10-A377-88AD62CF38D1}"/>
    <dgm:cxn modelId="{1C42F4A6-5BE2-4487-81CB-3DB8D267FB06}" srcId="{D01B1C2E-E7E1-4A7C-B500-867D5AAE4F9F}" destId="{CD79855A-0C8A-4E94-9F4B-5522726E496C}" srcOrd="3" destOrd="0" parTransId="{609241B2-D862-44AB-8E25-CC4A3EAFF1D8}" sibTransId="{C066BA6B-F61C-430D-BF73-1EA4FFC3E2A5}"/>
    <dgm:cxn modelId="{40F08DAD-A220-41FC-B820-B31BB6645516}" srcId="{A6444D1E-C6AD-4DC8-8441-A2A1D0798730}" destId="{8C7A826D-B534-406F-A01A-2125F22C26F5}" srcOrd="0" destOrd="0" parTransId="{D050C4A4-8AFC-4FB4-9DFF-1DDDDDB75FFD}" sibTransId="{E3771A08-D0DF-4D1A-AEF1-96BD45159528}"/>
    <dgm:cxn modelId="{A10D12B4-4F7F-4E7F-B3D5-6454A3FCF49F}" srcId="{A6444D1E-C6AD-4DC8-8441-A2A1D0798730}" destId="{6BC2F284-C011-49CC-AEC5-FA48E1D7312B}" srcOrd="1" destOrd="0" parTransId="{943FCE48-3495-48D7-8044-DDC0368ADCA5}" sibTransId="{A4F443ED-5589-45F7-894D-ECCAB79B4309}"/>
    <dgm:cxn modelId="{6FD726C3-00BF-41B5-B4C9-A4491FCF7894}" srcId="{7BCDE47D-E941-4051-8660-337E80A6698D}" destId="{AFF8075D-ECF0-46CB-A764-986B6FDEE3BC}" srcOrd="2" destOrd="0" parTransId="{BE52644E-2A73-4528-9482-C3FC21C35F67}" sibTransId="{FAB642DC-B060-4E68-AC64-7EA113FDEFA8}"/>
    <dgm:cxn modelId="{4BF565C8-3A8F-4E1A-AB73-F4A4B7C8ECA1}" srcId="{D01B1C2E-E7E1-4A7C-B500-867D5AAE4F9F}" destId="{77A3990F-68D8-467C-9607-B26BDC3F2CD7}" srcOrd="0" destOrd="0" parTransId="{4E91C36B-CA0F-4BAF-A50D-40F68D039A9E}" sibTransId="{EC07CB33-3880-48D8-9554-CFACD02250F8}"/>
    <dgm:cxn modelId="{5659E0CA-7DAE-4067-BE47-89D67A01AB92}" type="presOf" srcId="{AA096A97-77A9-43FF-952F-42E482FD1AF8}" destId="{3BF57E3E-C118-4E26-9B45-25AF0E1F83D9}" srcOrd="0" destOrd="4" presId="urn:microsoft.com/office/officeart/2018/2/layout/IconLabelDescriptionList"/>
    <dgm:cxn modelId="{FCAFBACB-3F53-4A45-B0AB-D66EF850B3F8}" type="presOf" srcId="{7BCDE47D-E941-4051-8660-337E80A6698D}" destId="{23CB10D5-80C8-4076-869D-B8502E809895}" srcOrd="0" destOrd="1" presId="urn:microsoft.com/office/officeart/2018/2/layout/IconLabelDescriptionList"/>
    <dgm:cxn modelId="{64CE46E1-5E99-48E1-A5DD-897C7DD5E365}" srcId="{D01B1C2E-E7E1-4A7C-B500-867D5AAE4F9F}" destId="{BB6FCC6F-6F47-4F19-96EC-960D1A23C4DF}" srcOrd="1" destOrd="0" parTransId="{4B00BB3A-7E7B-4671-8E42-076066386BDE}" sibTransId="{DAB6B3B6-57F8-491D-8C95-9BF4FBD9229A}"/>
    <dgm:cxn modelId="{15F823E5-C033-419A-81C1-7444C4399A5B}" type="presOf" srcId="{BB6FCC6F-6F47-4F19-96EC-960D1A23C4DF}" destId="{3BF57E3E-C118-4E26-9B45-25AF0E1F83D9}" srcOrd="0" destOrd="3" presId="urn:microsoft.com/office/officeart/2018/2/layout/IconLabelDescriptionList"/>
    <dgm:cxn modelId="{8B0F36F3-D70C-4268-9C94-62F06F311F20}" type="presOf" srcId="{9A0AE38E-8C0F-416B-9B89-5E1CEFFE291F}" destId="{3BF57E3E-C118-4E26-9B45-25AF0E1F83D9}" srcOrd="0" destOrd="6" presId="urn:microsoft.com/office/officeart/2018/2/layout/IconLabelDescriptionList"/>
    <dgm:cxn modelId="{84D46DF9-4694-4ABB-B7FD-B4DE8646F5DA}" type="presOf" srcId="{AFF8075D-ECF0-46CB-A764-986B6FDEE3BC}" destId="{23CB10D5-80C8-4076-869D-B8502E809895}" srcOrd="0" destOrd="4" presId="urn:microsoft.com/office/officeart/2018/2/layout/IconLabelDescriptionList"/>
    <dgm:cxn modelId="{A3CB2825-B29F-4CF5-8AF9-036794263FD4}" type="presParOf" srcId="{C5548E7C-EBA9-41CB-AB5C-2DD76D034996}" destId="{F42528D8-6DF6-46F8-ABEA-859BFABF7F8B}" srcOrd="0" destOrd="0" presId="urn:microsoft.com/office/officeart/2018/2/layout/IconLabelDescriptionList"/>
    <dgm:cxn modelId="{06AD4D9B-6433-498C-AC16-57E630A8DEB6}" type="presParOf" srcId="{F42528D8-6DF6-46F8-ABEA-859BFABF7F8B}" destId="{E8CE1225-1150-4B98-9D08-15D423C431B3}" srcOrd="0" destOrd="0" presId="urn:microsoft.com/office/officeart/2018/2/layout/IconLabelDescriptionList"/>
    <dgm:cxn modelId="{142F5AAC-F90F-453A-8827-B4346AD929FB}" type="presParOf" srcId="{F42528D8-6DF6-46F8-ABEA-859BFABF7F8B}" destId="{A4A8D69A-4F2C-47A8-B6F6-027593ACB8C4}" srcOrd="1" destOrd="0" presId="urn:microsoft.com/office/officeart/2018/2/layout/IconLabelDescriptionList"/>
    <dgm:cxn modelId="{B551903D-338A-4C1E-A8C0-7E0BB7B934DF}" type="presParOf" srcId="{F42528D8-6DF6-46F8-ABEA-859BFABF7F8B}" destId="{358FF4E9-DAEA-469F-A964-366C1D34F78D}" srcOrd="2" destOrd="0" presId="urn:microsoft.com/office/officeart/2018/2/layout/IconLabelDescriptionList"/>
    <dgm:cxn modelId="{8BF44B75-E59F-4549-B42C-3FF00794DAC5}" type="presParOf" srcId="{F42528D8-6DF6-46F8-ABEA-859BFABF7F8B}" destId="{43D1DC8B-73D8-45E0-AFA8-1E5D0F08094E}" srcOrd="3" destOrd="0" presId="urn:microsoft.com/office/officeart/2018/2/layout/IconLabelDescriptionList"/>
    <dgm:cxn modelId="{7841F39F-ECE7-4895-8779-2C3E06B8AA40}" type="presParOf" srcId="{F42528D8-6DF6-46F8-ABEA-859BFABF7F8B}" destId="{23CB10D5-80C8-4076-869D-B8502E809895}" srcOrd="4" destOrd="0" presId="urn:microsoft.com/office/officeart/2018/2/layout/IconLabelDescriptionList"/>
    <dgm:cxn modelId="{F103F4F7-97DA-467D-AF29-A34C35F61BC5}" type="presParOf" srcId="{C5548E7C-EBA9-41CB-AB5C-2DD76D034996}" destId="{E3E11C48-777E-4EBF-AA50-AA6032807C57}" srcOrd="1" destOrd="0" presId="urn:microsoft.com/office/officeart/2018/2/layout/IconLabelDescriptionList"/>
    <dgm:cxn modelId="{27E4776D-62EE-4AF6-94E3-897A004A61E4}" type="presParOf" srcId="{C5548E7C-EBA9-41CB-AB5C-2DD76D034996}" destId="{93D32F87-3DFC-443A-A2BD-F36543436CBC}" srcOrd="2" destOrd="0" presId="urn:microsoft.com/office/officeart/2018/2/layout/IconLabelDescriptionList"/>
    <dgm:cxn modelId="{69BF02A7-B50A-455B-A89F-5286C1C024E0}" type="presParOf" srcId="{93D32F87-3DFC-443A-A2BD-F36543436CBC}" destId="{E5E19B8E-91B1-4AB2-AE5F-3BB360699FA0}" srcOrd="0" destOrd="0" presId="urn:microsoft.com/office/officeart/2018/2/layout/IconLabelDescriptionList"/>
    <dgm:cxn modelId="{4EECE84A-62CB-4D4A-8D71-34190A82DC84}" type="presParOf" srcId="{93D32F87-3DFC-443A-A2BD-F36543436CBC}" destId="{67CCFCB3-3D73-4483-9878-480C0BC77A57}" srcOrd="1" destOrd="0" presId="urn:microsoft.com/office/officeart/2018/2/layout/IconLabelDescriptionList"/>
    <dgm:cxn modelId="{65FF36D4-867A-45F4-A97C-7A10371E3100}" type="presParOf" srcId="{93D32F87-3DFC-443A-A2BD-F36543436CBC}" destId="{D683B87C-9937-4661-9076-76BA682F368A}" srcOrd="2" destOrd="0" presId="urn:microsoft.com/office/officeart/2018/2/layout/IconLabelDescriptionList"/>
    <dgm:cxn modelId="{E361BF5E-58D0-4CE7-B17C-65CA2E1AFA08}" type="presParOf" srcId="{93D32F87-3DFC-443A-A2BD-F36543436CBC}" destId="{33055728-E1C7-4757-8E1A-86C90A4F26B0}" srcOrd="3" destOrd="0" presId="urn:microsoft.com/office/officeart/2018/2/layout/IconLabelDescriptionList"/>
    <dgm:cxn modelId="{8DFA6538-BD06-402E-9D43-643BB9F1BE63}" type="presParOf" srcId="{93D32F87-3DFC-443A-A2BD-F36543436CBC}" destId="{3BF57E3E-C118-4E26-9B45-25AF0E1F83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1B958-453D-43E1-8844-7B128CCACCF0}">
      <dsp:nvSpPr>
        <dsp:cNvPr id="0" name=""/>
        <dsp:cNvSpPr/>
      </dsp:nvSpPr>
      <dsp:spPr>
        <a:xfrm>
          <a:off x="1763187" y="287608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89192-956C-4AC3-978E-2AE26ACD5BC0}">
      <dsp:nvSpPr>
        <dsp:cNvPr id="0" name=""/>
        <dsp:cNvSpPr/>
      </dsp:nvSpPr>
      <dsp:spPr>
        <a:xfrm>
          <a:off x="368524" y="20546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IMDB</a:t>
          </a:r>
        </a:p>
      </dsp:txBody>
      <dsp:txXfrm>
        <a:off x="368524" y="2054632"/>
        <a:ext cx="4320000" cy="648000"/>
      </dsp:txXfrm>
    </dsp:sp>
    <dsp:sp modelId="{5ED25E0A-A8D5-461A-BD30-05E7C6ACDE52}">
      <dsp:nvSpPr>
        <dsp:cNvPr id="0" name=""/>
        <dsp:cNvSpPr/>
      </dsp:nvSpPr>
      <dsp:spPr>
        <a:xfrm>
          <a:off x="415180" y="2749502"/>
          <a:ext cx="4320000" cy="63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csv file of films (1972-2018) </a:t>
          </a:r>
        </a:p>
      </dsp:txBody>
      <dsp:txXfrm>
        <a:off x="415180" y="2749502"/>
        <a:ext cx="4320000" cy="634698"/>
      </dsp:txXfrm>
    </dsp:sp>
    <dsp:sp modelId="{3A4A8E78-2ABA-4B3B-92DA-B779BFA96AA1}">
      <dsp:nvSpPr>
        <dsp:cNvPr id="0" name=""/>
        <dsp:cNvSpPr/>
      </dsp:nvSpPr>
      <dsp:spPr>
        <a:xfrm>
          <a:off x="7009173" y="499465"/>
          <a:ext cx="1088292" cy="108829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87A28-0E10-4E31-870E-F4C108C7C014}">
      <dsp:nvSpPr>
        <dsp:cNvPr id="0" name=""/>
        <dsp:cNvSpPr/>
      </dsp:nvSpPr>
      <dsp:spPr>
        <a:xfrm>
          <a:off x="5435193" y="20546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OMDB</a:t>
          </a:r>
        </a:p>
      </dsp:txBody>
      <dsp:txXfrm>
        <a:off x="5435193" y="2054634"/>
        <a:ext cx="4320000" cy="648000"/>
      </dsp:txXfrm>
    </dsp:sp>
    <dsp:sp modelId="{A5D6FF23-EABA-4F16-97BC-C27B0039F4F2}">
      <dsp:nvSpPr>
        <dsp:cNvPr id="0" name=""/>
        <dsp:cNvSpPr/>
      </dsp:nvSpPr>
      <dsp:spPr>
        <a:xfrm>
          <a:off x="5467809" y="2764885"/>
          <a:ext cx="4320000" cy="63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API</a:t>
          </a:r>
        </a:p>
      </dsp:txBody>
      <dsp:txXfrm>
        <a:off x="5467809" y="2764885"/>
        <a:ext cx="4320000" cy="634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E1225-1150-4B98-9D08-15D423C431B3}">
      <dsp:nvSpPr>
        <dsp:cNvPr id="0" name=""/>
        <dsp:cNvSpPr/>
      </dsp:nvSpPr>
      <dsp:spPr>
        <a:xfrm>
          <a:off x="340371" y="0"/>
          <a:ext cx="1509048" cy="131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FF4E9-DAEA-469F-A964-366C1D34F78D}">
      <dsp:nvSpPr>
        <dsp:cNvPr id="0" name=""/>
        <dsp:cNvSpPr/>
      </dsp:nvSpPr>
      <dsp:spPr>
        <a:xfrm>
          <a:off x="340371" y="1450051"/>
          <a:ext cx="4311566" cy="56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IMDB – Internet Movie Database</a:t>
          </a:r>
        </a:p>
      </dsp:txBody>
      <dsp:txXfrm>
        <a:off x="340371" y="1450051"/>
        <a:ext cx="4311566" cy="563424"/>
      </dsp:txXfrm>
    </dsp:sp>
    <dsp:sp modelId="{23CB10D5-80C8-4076-869D-B8502E809895}">
      <dsp:nvSpPr>
        <dsp:cNvPr id="0" name=""/>
        <dsp:cNvSpPr/>
      </dsp:nvSpPr>
      <dsp:spPr>
        <a:xfrm>
          <a:off x="340371" y="2076450"/>
          <a:ext cx="4311566" cy="1541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csv file downloaded directly from site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/>
            <a:t>Useful fields: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Title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IMDb Rating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Year of Release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Number of votes (popularity)</a:t>
          </a:r>
        </a:p>
      </dsp:txBody>
      <dsp:txXfrm>
        <a:off x="340371" y="2076450"/>
        <a:ext cx="4311566" cy="1541394"/>
      </dsp:txXfrm>
    </dsp:sp>
    <dsp:sp modelId="{E5E19B8E-91B1-4AB2-AE5F-3BB360699FA0}">
      <dsp:nvSpPr>
        <dsp:cNvPr id="0" name=""/>
        <dsp:cNvSpPr/>
      </dsp:nvSpPr>
      <dsp:spPr>
        <a:xfrm>
          <a:off x="5406462" y="0"/>
          <a:ext cx="1509048" cy="131465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3B87C-9937-4661-9076-76BA682F368A}">
      <dsp:nvSpPr>
        <dsp:cNvPr id="0" name=""/>
        <dsp:cNvSpPr/>
      </dsp:nvSpPr>
      <dsp:spPr>
        <a:xfrm>
          <a:off x="5406462" y="1450051"/>
          <a:ext cx="4311566" cy="56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OMDB – Open Movie Database (API)</a:t>
          </a:r>
        </a:p>
      </dsp:txBody>
      <dsp:txXfrm>
        <a:off x="5406462" y="1450051"/>
        <a:ext cx="4311566" cy="563424"/>
      </dsp:txXfrm>
    </dsp:sp>
    <dsp:sp modelId="{3BF57E3E-C118-4E26-9B45-25AF0E1F83D9}">
      <dsp:nvSpPr>
        <dsp:cNvPr id="0" name=""/>
        <dsp:cNvSpPr/>
      </dsp:nvSpPr>
      <dsp:spPr>
        <a:xfrm>
          <a:off x="5406462" y="2076450"/>
          <a:ext cx="4311566" cy="1541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JSON object via API request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/>
            <a:t>Useful fields: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Title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IMDB, Rotten Tomatoes, Metacritic ratings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rgbClr val="00B050"/>
              </a:solidFill>
            </a:rPr>
            <a:t>Box Office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Production Studio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Actors &amp; Directors</a:t>
          </a:r>
        </a:p>
      </dsp:txBody>
      <dsp:txXfrm>
        <a:off x="5406462" y="2076450"/>
        <a:ext cx="4311566" cy="1541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BBACB-CADA-4497-9650-3BD62467FBB3}" type="datetimeFigureOut">
              <a:rPr lang="en-US" smtClean="0"/>
              <a:t>7/6/19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D82A8-0AE1-494F-AF9C-D0D7E96E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2A8-0AE1-494F-AF9C-D0D7E96E6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IMDB list of film titles, we created a list of titles to loop through for an API request from OMDB, which would allow us to bring relevant information for all the films into a pandas data-frame.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2A8-0AE1-494F-AF9C-D0D7E96E6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2A8-0AE1-494F-AF9C-D0D7E96E6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2A8-0AE1-494F-AF9C-D0D7E96E6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IMDB (Audience) – skews more favorably, most ratings around 6-7</a:t>
            </a:r>
          </a:p>
          <a:p>
            <a:r>
              <a:rPr lang="en-US" dirty="0" err="1"/>
              <a:t>Metascore</a:t>
            </a:r>
            <a:r>
              <a:rPr lang="en-US" dirty="0"/>
              <a:t> and Rotten Tomatoes (critics) – more normally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2A8-0AE1-494F-AF9C-D0D7E96E6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y-axis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2A8-0AE1-494F-AF9C-D0D7E96E6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2A8-0AE1-494F-AF9C-D0D7E96E68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wrap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2A8-0AE1-494F-AF9C-D0D7E96E6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8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Big Budget Action movies typically capture largest box office, but</a:t>
            </a:r>
          </a:p>
          <a:p>
            <a:pPr lvl="1"/>
            <a:r>
              <a:rPr lang="en-US" dirty="0"/>
              <a:t>Genre does not affect ratings (</a:t>
            </a:r>
            <a:r>
              <a:rPr lang="en-US" dirty="0" err="1"/>
              <a:t>ie</a:t>
            </a:r>
            <a:r>
              <a:rPr lang="en-US" dirty="0"/>
              <a:t>., there is no discernable difference between ratings given by movie-goers for Drama as compared to Comedy or Action)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2A8-0AE1-494F-AF9C-D0D7E96E6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1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1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1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6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1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6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1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2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2.wdp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8262B-859A-423E-804C-704784B4B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Films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4C277-9A8D-4632-AEDC-2C02727C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56" y="3638551"/>
            <a:ext cx="5965470" cy="18204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What indicates movie success?</a:t>
            </a:r>
          </a:p>
          <a:p>
            <a:r>
              <a:rPr lang="en-US" sz="1100" dirty="0" err="1">
                <a:solidFill>
                  <a:srgbClr val="000000"/>
                </a:solidFill>
              </a:rPr>
              <a:t>Shuwen</a:t>
            </a:r>
            <a:r>
              <a:rPr lang="en-US" sz="1100" dirty="0">
                <a:solidFill>
                  <a:srgbClr val="000000"/>
                </a:solidFill>
              </a:rPr>
              <a:t> Zhang</a:t>
            </a:r>
          </a:p>
          <a:p>
            <a:r>
              <a:rPr lang="en-US" sz="1100" dirty="0">
                <a:solidFill>
                  <a:srgbClr val="000000"/>
                </a:solidFill>
              </a:rPr>
              <a:t>Yang Wei</a:t>
            </a:r>
          </a:p>
          <a:p>
            <a:r>
              <a:rPr lang="en-US" sz="1100" dirty="0">
                <a:solidFill>
                  <a:srgbClr val="000000"/>
                </a:solidFill>
              </a:rPr>
              <a:t>Anthony Simonelli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Tanvir Bhullar</a:t>
            </a:r>
          </a:p>
        </p:txBody>
      </p:sp>
      <p:pic>
        <p:nvPicPr>
          <p:cNvPr id="44" name="Graphic 43" descr="Video camera">
            <a:extLst>
              <a:ext uri="{FF2B5EF4-FFF2-40B4-BE49-F238E27FC236}">
                <a16:creationId xmlns:a16="http://schemas.microsoft.com/office/drawing/2014/main" id="{2B482086-8A13-45F6-89E0-DCCDA5AB1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39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94C7B-3F26-411E-B546-D526D58D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711" y="1791734"/>
            <a:ext cx="2818417" cy="33579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Audience vs Box Office</a:t>
            </a:r>
            <a:b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b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p-value = .0000000000011</a:t>
            </a:r>
            <a:b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b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Good Mean = $66,000,000</a:t>
            </a:r>
            <a:b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Bad Mean  = $39,000,000</a:t>
            </a:r>
            <a:b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endParaRPr lang="en-US" sz="6000" dirty="0">
              <a:blipFill dpi="0" rotWithShape="1">
                <a:blip r:embed="rId5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2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65D28C6-DD03-4284-B199-CD0F0C426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431" y="1008800"/>
            <a:ext cx="5956222" cy="477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55D31-5BFA-E14A-A4FB-5E0417BFF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9210" y="1025685"/>
            <a:ext cx="594359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B1BD4-C223-4656-BABE-31B11CD7BC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1600" y="1183006"/>
            <a:ext cx="7010400" cy="5608319"/>
          </a:xfrm>
          <a:prstGeom prst="rect">
            <a:avLst/>
          </a:prstGeom>
        </p:spPr>
      </p:pic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90B07B06-AF62-49BE-A537-9425AFE4A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1131" y="1667224"/>
            <a:ext cx="4706144" cy="4706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86E27D-36E5-4853-96BC-489CCDB89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51"/>
            <a:ext cx="4706144" cy="208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BB9441-C78B-474C-9BDD-E9DFEA58F540}"/>
              </a:ext>
            </a:extLst>
          </p:cNvPr>
          <p:cNvSpPr txBox="1"/>
          <p:nvPr/>
        </p:nvSpPr>
        <p:spPr>
          <a:xfrm>
            <a:off x="949243" y="1513335"/>
            <a:ext cx="39180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Movie ratings cover wide array of genres</a:t>
            </a:r>
          </a:p>
        </p:txBody>
      </p:sp>
    </p:spTree>
    <p:extLst>
      <p:ext uri="{BB962C8B-B14F-4D97-AF65-F5344CB8AC3E}">
        <p14:creationId xmlns:p14="http://schemas.microsoft.com/office/powerpoint/2010/main" val="171328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9C3C275-9AA7-4F76-9CB6-FD4318FC3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DB3490-2583-4848-B32F-8C88F599D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6261D1-BE46-46A9-BC92-F949A96EC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13A01D-3900-433D-B96E-429D8462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-269747"/>
            <a:ext cx="10058400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Rating Distribution by Genre</a:t>
            </a:r>
          </a:p>
        </p:txBody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CD259060-AAB8-4758-BF20-998CD673A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3" r="-1" b="-1"/>
          <a:stretch/>
        </p:blipFill>
        <p:spPr>
          <a:xfrm>
            <a:off x="427586" y="3625506"/>
            <a:ext cx="3538258" cy="2888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08F028-E70C-42AF-8382-F9A1D9303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484" y="716868"/>
            <a:ext cx="3523068" cy="281845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8D1F6F9-2E20-40DD-8F12-D687729BC0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1" r="5" b="5"/>
          <a:stretch/>
        </p:blipFill>
        <p:spPr>
          <a:xfrm>
            <a:off x="350415" y="735890"/>
            <a:ext cx="3538258" cy="279943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F72A178-1FC6-402C-ABBA-6A2CBEC800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27" r="6" b="6"/>
          <a:stretch/>
        </p:blipFill>
        <p:spPr>
          <a:xfrm>
            <a:off x="4215455" y="3672793"/>
            <a:ext cx="3674400" cy="28887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C01D4D-DED8-49F2-ABBE-80B0C5D4F883}"/>
              </a:ext>
            </a:extLst>
          </p:cNvPr>
          <p:cNvSpPr txBox="1"/>
          <p:nvPr/>
        </p:nvSpPr>
        <p:spPr>
          <a:xfrm>
            <a:off x="755779" y="7825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54805-45CF-426E-8EF7-B30AA4EF2949}"/>
              </a:ext>
            </a:extLst>
          </p:cNvPr>
          <p:cNvSpPr/>
          <p:nvPr/>
        </p:nvSpPr>
        <p:spPr>
          <a:xfrm>
            <a:off x="4608107" y="743602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Romance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323AD3-CA59-4E5B-B4AC-92DC4C008365}"/>
              </a:ext>
            </a:extLst>
          </p:cNvPr>
          <p:cNvSpPr txBox="1"/>
          <p:nvPr/>
        </p:nvSpPr>
        <p:spPr>
          <a:xfrm>
            <a:off x="755778" y="3659703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Comedy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756ED4-4C8F-4523-98DE-1C1DCF07E077}"/>
              </a:ext>
            </a:extLst>
          </p:cNvPr>
          <p:cNvSpPr txBox="1"/>
          <p:nvPr/>
        </p:nvSpPr>
        <p:spPr>
          <a:xfrm>
            <a:off x="4608107" y="372664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398075-7877-4DD5-91F0-5B1B45EC99A8}"/>
              </a:ext>
            </a:extLst>
          </p:cNvPr>
          <p:cNvSpPr txBox="1"/>
          <p:nvPr/>
        </p:nvSpPr>
        <p:spPr>
          <a:xfrm>
            <a:off x="8291475" y="2305615"/>
            <a:ext cx="3452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cap="all" dirty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Dramas and Romance </a:t>
            </a:r>
            <a:r>
              <a:rPr lang="en-US" sz="2800" cap="all" dirty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slightly more favored</a:t>
            </a:r>
          </a:p>
          <a:p>
            <a:endParaRPr lang="en-US" sz="2800" cap="all" dirty="0">
              <a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r>
              <a:rPr lang="en-US" sz="2800" u="sng" cap="all" dirty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Comedies</a:t>
            </a:r>
            <a:r>
              <a:rPr lang="en-US" sz="2800" cap="all" dirty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earn lower ratings from critics</a:t>
            </a:r>
          </a:p>
        </p:txBody>
      </p:sp>
    </p:spTree>
    <p:extLst>
      <p:ext uri="{BB962C8B-B14F-4D97-AF65-F5344CB8AC3E}">
        <p14:creationId xmlns:p14="http://schemas.microsoft.com/office/powerpoint/2010/main" val="197057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88BC-5AC9-4793-9458-E63F9118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/>
              <a:t>Top Directors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56D611-BFA2-410D-B549-C94C1CAF4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193" y="1104900"/>
            <a:ext cx="7191374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6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8A95-B9FF-44EF-B116-57E593E1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Top 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2CC2B-42EA-423B-8CC6-1ED8A1B1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180983"/>
            <a:ext cx="7096271" cy="56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0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875C-0DF1-4B79-8779-EC9BFDC6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Production STUDIOS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EBA00-1A17-4F2E-B7DC-530AD7398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4472" y="1289304"/>
            <a:ext cx="6706870" cy="53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494723-B10F-4958-9669-E73C200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F62B6F-98C7-455E-829F-4FAD7914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2348834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/>
              <a:t>Audience and Critic ratings distribute differently.</a:t>
            </a:r>
          </a:p>
          <a:p>
            <a:r>
              <a:rPr lang="en-US" dirty="0"/>
              <a:t>Ratings and box office do have a statistically significant relationship.</a:t>
            </a:r>
          </a:p>
          <a:p>
            <a:pPr lvl="1"/>
            <a:r>
              <a:rPr lang="en-US" dirty="0"/>
              <a:t>Audience ratings correlates to Box Office. </a:t>
            </a:r>
          </a:p>
          <a:p>
            <a:pPr lvl="1"/>
            <a:r>
              <a:rPr lang="en-US" dirty="0"/>
              <a:t>Higher ratings not necessarily cause higher Box Office.</a:t>
            </a:r>
          </a:p>
          <a:p>
            <a:r>
              <a:rPr lang="en-US" dirty="0"/>
              <a:t>Certain Actors and Directors generate large Box Office. (Spielberg/Ironman)</a:t>
            </a:r>
          </a:p>
          <a:p>
            <a:r>
              <a:rPr lang="en-US" dirty="0"/>
              <a:t>Certain Genres generate large Box Office. (Action/Adventure)</a:t>
            </a:r>
          </a:p>
          <a:p>
            <a:r>
              <a:rPr lang="en-US" dirty="0"/>
              <a:t>More information is necessary to determine causality – do good ratings promote higher box office, or does high box office indicate higher ratings?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699F6AD-8A6C-4A7E-B6B2-4E61F81E6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898B94-3E3A-4ECA-B70A-4EB664E62E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70000" y="688975"/>
            <a:ext cx="7315200" cy="3254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3096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90AF-13EA-4674-AA39-8CEA1C6A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What factors drive box office?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825B-94C0-4438-A7F5-9A185ADE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730" y="2574262"/>
            <a:ext cx="8983489" cy="35544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 film ratings play a role in how much money a movie makes?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Which ratings matter more? – Audience or Critics?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How do ratings skew among the different sites?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 it Genre?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 it Studios?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 it Actors/Directors?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BA81-C4CE-4BD1-8446-B67A0F88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Sources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563033-D812-4715-9246-96A4152B4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79901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B36D8C4-C58D-47F0-BD38-440F66C62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973" y="2453063"/>
            <a:ext cx="3376030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4E19-0F04-43D4-AA54-03FC2B30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Processing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5537DA-E0C4-49B1-820D-F5B6B063E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50085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6362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02F9-7E22-4494-AB8B-64AFD0B4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/>
              <a:t>Data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FA6D3-61E4-471D-AE1E-CBE40F251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7" y="1382711"/>
            <a:ext cx="7509318" cy="40925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D5C3-9865-48AF-A09F-8930873D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1738343"/>
            <a:ext cx="3840420" cy="4092579"/>
          </a:xfrm>
        </p:spPr>
        <p:txBody>
          <a:bodyPr>
            <a:normAutofit/>
          </a:bodyPr>
          <a:lstStyle/>
          <a:p>
            <a:r>
              <a:rPr lang="en-US" sz="1800" dirty="0"/>
              <a:t>Cleaning Data:</a:t>
            </a:r>
          </a:p>
          <a:p>
            <a:pPr lvl="1"/>
            <a:r>
              <a:rPr lang="en-US" dirty="0"/>
              <a:t>Keep only films which have Box Office (~3000 titles)</a:t>
            </a:r>
          </a:p>
          <a:p>
            <a:pPr lvl="1"/>
            <a:r>
              <a:rPr lang="en-US" dirty="0"/>
              <a:t>Remove records with blank ratings</a:t>
            </a:r>
          </a:p>
          <a:p>
            <a:r>
              <a:rPr lang="en-US" sz="1800" dirty="0"/>
              <a:t>We analyzed aggregates of box office by genre, directors/actors, and production studios</a:t>
            </a:r>
          </a:p>
          <a:p>
            <a:r>
              <a:rPr lang="en-US" sz="1800" dirty="0"/>
              <a:t>Filtered by rating type and genre for analysis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963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961328-86AE-48A5-84A4-0C7EBCA1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How do Ratings and Box Office Relate?</a:t>
            </a:r>
          </a:p>
        </p:txBody>
      </p:sp>
      <p:pic>
        <p:nvPicPr>
          <p:cNvPr id="116" name="Graphic 115" descr="ChevronDown">
            <a:extLst>
              <a:ext uri="{FF2B5EF4-FFF2-40B4-BE49-F238E27FC236}">
                <a16:creationId xmlns:a16="http://schemas.microsoft.com/office/drawing/2014/main" id="{8ECCE682-8510-4813-910F-DD40C6C78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8470" y="643468"/>
            <a:ext cx="2795060" cy="27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6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AC7EBE-FF4A-48BD-91E8-AB7A1CA4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3009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Box Office Vs Ratings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95F13-29A1-48F7-B91F-0E956A7E974A}"/>
              </a:ext>
            </a:extLst>
          </p:cNvPr>
          <p:cNvSpPr txBox="1"/>
          <p:nvPr/>
        </p:nvSpPr>
        <p:spPr>
          <a:xfrm>
            <a:off x="606056" y="5655856"/>
            <a:ext cx="10522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Rating seems to have the strongest correlation to higher Box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IMDb scores show highest Box Office increase (slope of best fit is 15).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Rotten Tomatoes shows the least (slope =0.5).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r</a:t>
            </a:r>
            <a:r>
              <a:rPr lang="en-US" baseline="30000" dirty="0"/>
              <a:t>2</a:t>
            </a:r>
            <a:r>
              <a:rPr lang="en-US" dirty="0"/>
              <a:t> is close to 0 for all.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AD1CA-E1D2-4873-ACE8-CF53FC4EA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66"/>
            <a:ext cx="12192000" cy="34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3183-3B9D-4CEC-8D52-12DBF976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28" y="-192024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How skewed are move rating websites?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93744-B1F1-4CE8-9B00-BB9C6BDB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48" y="851409"/>
            <a:ext cx="7336961" cy="5017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414C41-B8E1-4B60-A6CE-2F1036E8C33D}"/>
              </a:ext>
            </a:extLst>
          </p:cNvPr>
          <p:cNvSpPr txBox="1"/>
          <p:nvPr/>
        </p:nvSpPr>
        <p:spPr>
          <a:xfrm>
            <a:off x="1787900" y="5869173"/>
            <a:ext cx="967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IMDB (Audience) </a:t>
            </a:r>
            <a:r>
              <a:rPr lang="en-US" dirty="0"/>
              <a:t>– skews more favorably, most ratings around 6-7.</a:t>
            </a:r>
          </a:p>
          <a:p>
            <a:r>
              <a:rPr lang="en-US" b="1" dirty="0" err="1"/>
              <a:t>Metascore</a:t>
            </a:r>
            <a:r>
              <a:rPr lang="en-US" b="1" dirty="0"/>
              <a:t>/Rotten Tomatoes (Critics) </a:t>
            </a:r>
            <a:r>
              <a:rPr lang="en-US" dirty="0"/>
              <a:t>– more normally distributed.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7F9AB6-5F92-4750-8BA2-F63145F31BC4}"/>
              </a:ext>
            </a:extLst>
          </p:cNvPr>
          <p:cNvCxnSpPr/>
          <p:nvPr/>
        </p:nvCxnSpPr>
        <p:spPr>
          <a:xfrm flipV="1">
            <a:off x="6096000" y="970384"/>
            <a:ext cx="0" cy="445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2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94C7B-3F26-411E-B546-D526D58D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Critics vs Box Office</a:t>
            </a:r>
            <a:b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b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p-value = .0000073</a:t>
            </a:r>
            <a:b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b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Good Mean = $67,000,000</a:t>
            </a:r>
            <a:b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2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Bad Mean  = $44,000,000</a:t>
            </a:r>
            <a:b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endParaRPr lang="en-US" sz="6000" dirty="0">
              <a:blipFill dpi="0" rotWithShape="1">
                <a:blip r:embed="rId5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2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12F7BB-981B-4F1F-9EF7-298D7ACD7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728" y="1036081"/>
            <a:ext cx="5971236" cy="4745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FC868-1CDD-974C-9B38-36FFCEEB3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5335" y="1025685"/>
            <a:ext cx="59436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5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</TotalTime>
  <Words>523</Words>
  <Application>Microsoft Macintosh PowerPoint</Application>
  <PresentationFormat>Widescreen</PresentationFormat>
  <Paragraphs>91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Films </vt:lpstr>
      <vt:lpstr>What factors drive box office?</vt:lpstr>
      <vt:lpstr>Data Sources</vt:lpstr>
      <vt:lpstr>Data Processing</vt:lpstr>
      <vt:lpstr>Data Processing</vt:lpstr>
      <vt:lpstr>How do Ratings and Box Office Relate?</vt:lpstr>
      <vt:lpstr>Box Office Vs Ratings</vt:lpstr>
      <vt:lpstr>How skewed are move rating websites?</vt:lpstr>
      <vt:lpstr>Critics vs Box Office  p-value = .0000073  Good Mean = $67,000,000 Bad Mean  = $44,000,000 </vt:lpstr>
      <vt:lpstr>Audience vs Box Office  p-value = .0000000000011  Good Mean = $66,000,000 Bad Mean  = $39,000,000 </vt:lpstr>
      <vt:lpstr>PowerPoint Presentation</vt:lpstr>
      <vt:lpstr>Rating Distribution by Genre</vt:lpstr>
      <vt:lpstr>Top Directors</vt:lpstr>
      <vt:lpstr>Top Actors</vt:lpstr>
      <vt:lpstr>Production STUDIOS </vt:lpstr>
      <vt:lpstr>Conclusions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 </dc:title>
  <dc:creator>Tanvir Bhullar</dc:creator>
  <cp:lastModifiedBy>Kun Gao</cp:lastModifiedBy>
  <cp:revision>6</cp:revision>
  <dcterms:created xsi:type="dcterms:W3CDTF">2019-07-06T03:40:11Z</dcterms:created>
  <dcterms:modified xsi:type="dcterms:W3CDTF">2019-07-06T13:44:43Z</dcterms:modified>
</cp:coreProperties>
</file>