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7" r:id="rId9"/>
    <p:sldId id="262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A3CB1-9D0F-48A0-A837-527B99DD9BE7}" v="34" dt="2019-07-02T00:43:0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Bhullar" userId="f832b30892d3904b" providerId="LiveId" clId="{87FA3CB1-9D0F-48A0-A837-527B99DD9BE7}"/>
    <pc:docChg chg="undo custSel mod addSld delSld modSld">
      <pc:chgData name="Tanvir Bhullar" userId="f832b30892d3904b" providerId="LiveId" clId="{87FA3CB1-9D0F-48A0-A837-527B99DD9BE7}" dt="2019-07-02T00:43:21.388" v="899" actId="26606"/>
      <pc:docMkLst>
        <pc:docMk/>
      </pc:docMkLst>
      <pc:sldChg chg="modSp">
        <pc:chgData name="Tanvir Bhullar" userId="f832b30892d3904b" providerId="LiveId" clId="{87FA3CB1-9D0F-48A0-A837-527B99DD9BE7}" dt="2019-07-02T00:23:48.274" v="431" actId="1076"/>
        <pc:sldMkLst>
          <pc:docMk/>
          <pc:sldMk cId="1399840887" sldId="257"/>
        </pc:sldMkLst>
        <pc:spChg chg="mod">
          <ac:chgData name="Tanvir Bhullar" userId="f832b30892d3904b" providerId="LiveId" clId="{87FA3CB1-9D0F-48A0-A837-527B99DD9BE7}" dt="2019-07-02T00:23:48.274" v="431" actId="1076"/>
          <ac:spMkLst>
            <pc:docMk/>
            <pc:sldMk cId="1399840887" sldId="257"/>
            <ac:spMk id="3" creationId="{4A01825B-94C0-4438-A7F5-9A185ADE11CD}"/>
          </ac:spMkLst>
        </pc:spChg>
      </pc:sldChg>
      <pc:sldChg chg="modSp">
        <pc:chgData name="Tanvir Bhullar" userId="f832b30892d3904b" providerId="LiveId" clId="{87FA3CB1-9D0F-48A0-A837-527B99DD9BE7}" dt="2019-07-01T23:50:36.779" v="187" actId="20577"/>
        <pc:sldMkLst>
          <pc:docMk/>
          <pc:sldMk cId="2754621036" sldId="259"/>
        </pc:sldMkLst>
        <pc:spChg chg="mod">
          <ac:chgData name="Tanvir Bhullar" userId="f832b30892d3904b" providerId="LiveId" clId="{87FA3CB1-9D0F-48A0-A837-527B99DD9BE7}" dt="2019-07-01T23:50:36.779" v="187" actId="20577"/>
          <ac:spMkLst>
            <pc:docMk/>
            <pc:sldMk cId="2754621036" sldId="259"/>
            <ac:spMk id="3" creationId="{FD4B27FD-395F-4915-B5B9-82ADCF6930B5}"/>
          </ac:spMkLst>
        </pc:spChg>
      </pc:sldChg>
      <pc:sldChg chg="modSp">
        <pc:chgData name="Tanvir Bhullar" userId="f832b30892d3904b" providerId="LiveId" clId="{87FA3CB1-9D0F-48A0-A837-527B99DD9BE7}" dt="2019-07-02T00:34:38.265" v="670" actId="20577"/>
        <pc:sldMkLst>
          <pc:docMk/>
          <pc:sldMk cId="4076562254" sldId="260"/>
        </pc:sldMkLst>
        <pc:spChg chg="mod">
          <ac:chgData name="Tanvir Bhullar" userId="f832b30892d3904b" providerId="LiveId" clId="{87FA3CB1-9D0F-48A0-A837-527B99DD9BE7}" dt="2019-07-02T00:34:29.137" v="644" actId="20577"/>
          <ac:spMkLst>
            <pc:docMk/>
            <pc:sldMk cId="4076562254" sldId="260"/>
            <ac:spMk id="2" creationId="{26961328-86AE-48A5-84A4-0C7EBCA1CDC4}"/>
          </ac:spMkLst>
        </pc:spChg>
        <pc:spChg chg="mod">
          <ac:chgData name="Tanvir Bhullar" userId="f832b30892d3904b" providerId="LiveId" clId="{87FA3CB1-9D0F-48A0-A837-527B99DD9BE7}" dt="2019-07-02T00:34:38.265" v="670" actId="20577"/>
          <ac:spMkLst>
            <pc:docMk/>
            <pc:sldMk cId="4076562254" sldId="260"/>
            <ac:spMk id="3" creationId="{10FF3A5B-7D62-4416-9041-E78639E38148}"/>
          </ac:spMkLst>
        </pc:spChg>
      </pc:sldChg>
      <pc:sldChg chg="modSp del">
        <pc:chgData name="Tanvir Bhullar" userId="f832b30892d3904b" providerId="LiveId" clId="{87FA3CB1-9D0F-48A0-A837-527B99DD9BE7}" dt="2019-07-02T00:34:56.760" v="675" actId="2696"/>
        <pc:sldMkLst>
          <pc:docMk/>
          <pc:sldMk cId="2624597171" sldId="261"/>
        </pc:sldMkLst>
        <pc:spChg chg="mod">
          <ac:chgData name="Tanvir Bhullar" userId="f832b30892d3904b" providerId="LiveId" clId="{87FA3CB1-9D0F-48A0-A837-527B99DD9BE7}" dt="2019-07-01T23:51:03.997" v="239" actId="5793"/>
          <ac:spMkLst>
            <pc:docMk/>
            <pc:sldMk cId="2624597171" sldId="261"/>
            <ac:spMk id="3" creationId="{758C746D-CF85-4AA0-AD00-E4F5B7C1B113}"/>
          </ac:spMkLst>
        </pc:spChg>
      </pc:sldChg>
      <pc:sldChg chg="modSp add">
        <pc:chgData name="Tanvir Bhullar" userId="f832b30892d3904b" providerId="LiveId" clId="{87FA3CB1-9D0F-48A0-A837-527B99DD9BE7}" dt="2019-07-02T00:35:29.785" v="818" actId="20577"/>
        <pc:sldMkLst>
          <pc:docMk/>
          <pc:sldMk cId="210985861" sldId="262"/>
        </pc:sldMkLst>
        <pc:spChg chg="mod">
          <ac:chgData name="Tanvir Bhullar" userId="f832b30892d3904b" providerId="LiveId" clId="{87FA3CB1-9D0F-48A0-A837-527B99DD9BE7}" dt="2019-07-02T00:35:08.125" v="701" actId="20577"/>
          <ac:spMkLst>
            <pc:docMk/>
            <pc:sldMk cId="210985861" sldId="262"/>
            <ac:spMk id="2" creationId="{017AA564-47BC-46D2-825A-0EB789E272C6}"/>
          </ac:spMkLst>
        </pc:spChg>
        <pc:spChg chg="mod">
          <ac:chgData name="Tanvir Bhullar" userId="f832b30892d3904b" providerId="LiveId" clId="{87FA3CB1-9D0F-48A0-A837-527B99DD9BE7}" dt="2019-07-02T00:35:29.785" v="818" actId="20577"/>
          <ac:spMkLst>
            <pc:docMk/>
            <pc:sldMk cId="210985861" sldId="262"/>
            <ac:spMk id="3" creationId="{17CCABD0-2BCD-4A28-82C2-15C8B0C7D29D}"/>
          </ac:spMkLst>
        </pc:spChg>
      </pc:sldChg>
      <pc:sldChg chg="addSp delSp modSp add mod setBg">
        <pc:chgData name="Tanvir Bhullar" userId="f832b30892d3904b" providerId="LiveId" clId="{87FA3CB1-9D0F-48A0-A837-527B99DD9BE7}" dt="2019-07-01T23:47:13.539" v="72" actId="20577"/>
        <pc:sldMkLst>
          <pc:docMk/>
          <pc:sldMk cId="3302879525" sldId="263"/>
        </pc:sldMkLst>
        <pc:spChg chg="del">
          <ac:chgData name="Tanvir Bhullar" userId="f832b30892d3904b" providerId="LiveId" clId="{87FA3CB1-9D0F-48A0-A837-527B99DD9BE7}" dt="2019-07-01T23:46:47.549" v="2"/>
          <ac:spMkLst>
            <pc:docMk/>
            <pc:sldMk cId="3302879525" sldId="263"/>
            <ac:spMk id="2" creationId="{C1FA6B65-5075-4844-9863-48DC9768734C}"/>
          </ac:spMkLst>
        </pc:spChg>
        <pc:spChg chg="del">
          <ac:chgData name="Tanvir Bhullar" userId="f832b30892d3904b" providerId="LiveId" clId="{87FA3CB1-9D0F-48A0-A837-527B99DD9BE7}" dt="2019-07-01T23:46:47.549" v="2"/>
          <ac:spMkLst>
            <pc:docMk/>
            <pc:sldMk cId="3302879525" sldId="263"/>
            <ac:spMk id="3" creationId="{A9891C52-90EC-48B3-B395-4F98EC3FD209}"/>
          </ac:spMkLst>
        </pc:spChg>
        <pc:spChg chg="add del mod">
          <ac:chgData name="Tanvir Bhullar" userId="f832b30892d3904b" providerId="LiveId" clId="{87FA3CB1-9D0F-48A0-A837-527B99DD9BE7}" dt="2019-07-01T23:46:55.772" v="3"/>
          <ac:spMkLst>
            <pc:docMk/>
            <pc:sldMk cId="3302879525" sldId="263"/>
            <ac:spMk id="4" creationId="{9F460B49-1B07-4726-9BF5-645FFA4AA0D8}"/>
          </ac:spMkLst>
        </pc:spChg>
        <pc:spChg chg="add del mod">
          <ac:chgData name="Tanvir Bhullar" userId="f832b30892d3904b" providerId="LiveId" clId="{87FA3CB1-9D0F-48A0-A837-527B99DD9BE7}" dt="2019-07-01T23:46:55.772" v="3"/>
          <ac:spMkLst>
            <pc:docMk/>
            <pc:sldMk cId="3302879525" sldId="263"/>
            <ac:spMk id="5" creationId="{B8FF3FC7-195A-476D-BAA7-BD86991B118A}"/>
          </ac:spMkLst>
        </pc:spChg>
        <pc:spChg chg="add mod">
          <ac:chgData name="Tanvir Bhullar" userId="f832b30892d3904b" providerId="LiveId" clId="{87FA3CB1-9D0F-48A0-A837-527B99DD9BE7}" dt="2019-07-01T23:47:02.943" v="16" actId="20577"/>
          <ac:spMkLst>
            <pc:docMk/>
            <pc:sldMk cId="3302879525" sldId="263"/>
            <ac:spMk id="6" creationId="{F1494723-B10F-4958-9669-E73C20007C01}"/>
          </ac:spMkLst>
        </pc:spChg>
        <pc:spChg chg="add mod">
          <ac:chgData name="Tanvir Bhullar" userId="f832b30892d3904b" providerId="LiveId" clId="{87FA3CB1-9D0F-48A0-A837-527B99DD9BE7}" dt="2019-07-01T23:47:13.539" v="72" actId="20577"/>
          <ac:spMkLst>
            <pc:docMk/>
            <pc:sldMk cId="3302879525" sldId="263"/>
            <ac:spMk id="7" creationId="{F1F62B6F-98C7-455E-829F-4FAD7914A221}"/>
          </ac:spMkLst>
        </pc:spChg>
        <pc:spChg chg="add del">
          <ac:chgData name="Tanvir Bhullar" userId="f832b30892d3904b" providerId="LiveId" clId="{87FA3CB1-9D0F-48A0-A837-527B99DD9BE7}" dt="2019-07-01T23:47:00.799" v="5" actId="26606"/>
          <ac:spMkLst>
            <pc:docMk/>
            <pc:sldMk cId="3302879525" sldId="263"/>
            <ac:spMk id="12" creationId="{4DA2902A-FA5D-45A8-81EE-4342D330FA0A}"/>
          </ac:spMkLst>
        </pc:spChg>
        <pc:spChg chg="add del">
          <ac:chgData name="Tanvir Bhullar" userId="f832b30892d3904b" providerId="LiveId" clId="{87FA3CB1-9D0F-48A0-A837-527B99DD9BE7}" dt="2019-07-01T23:47:00.799" v="5" actId="26606"/>
          <ac:spMkLst>
            <pc:docMk/>
            <pc:sldMk cId="3302879525" sldId="263"/>
            <ac:spMk id="14" creationId="{E22B538A-2A50-48E0-89A4-F2D2EEB125CF}"/>
          </ac:spMkLst>
        </pc:spChg>
        <pc:spChg chg="add del">
          <ac:chgData name="Tanvir Bhullar" userId="f832b30892d3904b" providerId="LiveId" clId="{87FA3CB1-9D0F-48A0-A837-527B99DD9BE7}" dt="2019-07-01T23:47:00.799" v="5" actId="26606"/>
          <ac:spMkLst>
            <pc:docMk/>
            <pc:sldMk cId="3302879525" sldId="263"/>
            <ac:spMk id="16" creationId="{D319273A-84F0-4EF0-9ABB-6725351DB0C5}"/>
          </ac:spMkLst>
        </pc:spChg>
        <pc:spChg chg="add">
          <ac:chgData name="Tanvir Bhullar" userId="f832b30892d3904b" providerId="LiveId" clId="{87FA3CB1-9D0F-48A0-A837-527B99DD9BE7}" dt="2019-07-01T23:47:00.811" v="6" actId="26606"/>
          <ac:spMkLst>
            <pc:docMk/>
            <pc:sldMk cId="3302879525" sldId="263"/>
            <ac:spMk id="18" creationId="{9B1ABF09-86CF-414E-88A5-2B84CC7232A9}"/>
          </ac:spMkLst>
        </pc:spChg>
        <pc:spChg chg="add">
          <ac:chgData name="Tanvir Bhullar" userId="f832b30892d3904b" providerId="LiveId" clId="{87FA3CB1-9D0F-48A0-A837-527B99DD9BE7}" dt="2019-07-01T23:47:00.811" v="6" actId="26606"/>
          <ac:spMkLst>
            <pc:docMk/>
            <pc:sldMk cId="3302879525" sldId="263"/>
            <ac:spMk id="19" creationId="{29DC5A77-10C9-4ECF-B7EB-8D917F36A9EE}"/>
          </ac:spMkLst>
        </pc:spChg>
        <pc:spChg chg="add">
          <ac:chgData name="Tanvir Bhullar" userId="f832b30892d3904b" providerId="LiveId" clId="{87FA3CB1-9D0F-48A0-A837-527B99DD9BE7}" dt="2019-07-01T23:47:00.811" v="6" actId="26606"/>
          <ac:spMkLst>
            <pc:docMk/>
            <pc:sldMk cId="3302879525" sldId="263"/>
            <ac:spMk id="20" creationId="{3FE91770-CDBB-4D24-94E5-AD484F36CE87}"/>
          </ac:spMkLst>
        </pc:spChg>
        <pc:spChg chg="add">
          <ac:chgData name="Tanvir Bhullar" userId="f832b30892d3904b" providerId="LiveId" clId="{87FA3CB1-9D0F-48A0-A837-527B99DD9BE7}" dt="2019-07-01T23:47:00.811" v="6" actId="26606"/>
          <ac:spMkLst>
            <pc:docMk/>
            <pc:sldMk cId="3302879525" sldId="263"/>
            <ac:spMk id="21" creationId="{2FFE28B5-FB16-49A9-B851-3C35FAC0CACB}"/>
          </ac:spMkLst>
        </pc:spChg>
        <pc:spChg chg="add">
          <ac:chgData name="Tanvir Bhullar" userId="f832b30892d3904b" providerId="LiveId" clId="{87FA3CB1-9D0F-48A0-A837-527B99DD9BE7}" dt="2019-07-01T23:47:00.811" v="6" actId="26606"/>
          <ac:spMkLst>
            <pc:docMk/>
            <pc:sldMk cId="3302879525" sldId="263"/>
            <ac:spMk id="22" creationId="{01014442-855A-4E0F-8D09-C314661A48B9}"/>
          </ac:spMkLst>
        </pc:spChg>
      </pc:sldChg>
      <pc:sldChg chg="addSp delSp modSp add mod setBg">
        <pc:chgData name="Tanvir Bhullar" userId="f832b30892d3904b" providerId="LiveId" clId="{87FA3CB1-9D0F-48A0-A837-527B99DD9BE7}" dt="2019-07-02T00:26:47.823" v="535"/>
        <pc:sldMkLst>
          <pc:docMk/>
          <pc:sldMk cId="319469451" sldId="264"/>
        </pc:sldMkLst>
        <pc:spChg chg="mod">
          <ac:chgData name="Tanvir Bhullar" userId="f832b30892d3904b" providerId="LiveId" clId="{87FA3CB1-9D0F-48A0-A837-527B99DD9BE7}" dt="2019-07-02T00:25:53.107" v="521" actId="26606"/>
          <ac:spMkLst>
            <pc:docMk/>
            <pc:sldMk cId="319469451" sldId="264"/>
            <ac:spMk id="2" creationId="{1602BA81-C4CE-4BD1-8446-B67A0F887B0F}"/>
          </ac:spMkLst>
        </pc:spChg>
        <pc:spChg chg="add del mod">
          <ac:chgData name="Tanvir Bhullar" userId="f832b30892d3904b" providerId="LiveId" clId="{87FA3CB1-9D0F-48A0-A837-527B99DD9BE7}" dt="2019-07-02T00:25:53.107" v="521" actId="26606"/>
          <ac:spMkLst>
            <pc:docMk/>
            <pc:sldMk cId="319469451" sldId="264"/>
            <ac:spMk id="3" creationId="{7D8A2352-B22C-4280-BB00-E0A209495D41}"/>
          </ac:spMkLst>
        </pc:spChg>
        <pc:spChg chg="add del mod">
          <ac:chgData name="Tanvir Bhullar" userId="f832b30892d3904b" providerId="LiveId" clId="{87FA3CB1-9D0F-48A0-A837-527B99DD9BE7}" dt="2019-07-02T00:25:14.884" v="504"/>
          <ac:spMkLst>
            <pc:docMk/>
            <pc:sldMk cId="319469451" sldId="264"/>
            <ac:spMk id="4" creationId="{E19DA9F9-AA2D-46F1-8E34-0C65C2858116}"/>
          </ac:spMkLst>
        </pc:spChg>
        <pc:spChg chg="add del mod">
          <ac:chgData name="Tanvir Bhullar" userId="f832b30892d3904b" providerId="LiveId" clId="{87FA3CB1-9D0F-48A0-A837-527B99DD9BE7}" dt="2019-07-02T00:26:47.524" v="534" actId="478"/>
          <ac:spMkLst>
            <pc:docMk/>
            <pc:sldMk cId="319469451" sldId="264"/>
            <ac:spMk id="6" creationId="{F3137263-0753-4E9E-A572-A1EACA7C90A3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7" creationId="{7D8A2352-B22C-4280-BB00-E0A209495D41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8" creationId="{29DC5A77-10C9-4ECF-B7EB-8D917F36A9EE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10" creationId="{2FFE28B5-FB16-49A9-B851-3C35FAC0CACB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12" creationId="{01014442-855A-4E0F-8D09-C314661A48B9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14" creationId="{9B1ABF09-86CF-414E-88A5-2B84CC7232A9}"/>
          </ac:spMkLst>
        </pc:spChg>
        <pc:spChg chg="add del">
          <ac:chgData name="Tanvir Bhullar" userId="f832b30892d3904b" providerId="LiveId" clId="{87FA3CB1-9D0F-48A0-A837-527B99DD9BE7}" dt="2019-07-02T00:25:28.148" v="508" actId="26606"/>
          <ac:spMkLst>
            <pc:docMk/>
            <pc:sldMk cId="319469451" sldId="264"/>
            <ac:spMk id="16" creationId="{3FE91770-CDBB-4D24-94E5-AD484F36CE87}"/>
          </ac:spMkLst>
        </pc:spChg>
        <pc:spChg chg="add del">
          <ac:chgData name="Tanvir Bhullar" userId="f832b30892d3904b" providerId="LiveId" clId="{87FA3CB1-9D0F-48A0-A837-527B99DD9BE7}" dt="2019-07-02T00:25:50.655" v="518" actId="26606"/>
          <ac:spMkLst>
            <pc:docMk/>
            <pc:sldMk cId="319469451" sldId="264"/>
            <ac:spMk id="26" creationId="{1F357A41-BBA7-4673-A16D-5807F0C0E5D6}"/>
          </ac:spMkLst>
        </pc:spChg>
        <pc:spChg chg="add del">
          <ac:chgData name="Tanvir Bhullar" userId="f832b30892d3904b" providerId="LiveId" clId="{87FA3CB1-9D0F-48A0-A837-527B99DD9BE7}" dt="2019-07-02T00:25:50.655" v="518" actId="26606"/>
          <ac:spMkLst>
            <pc:docMk/>
            <pc:sldMk cId="319469451" sldId="264"/>
            <ac:spMk id="27" creationId="{FFEFB607-1185-4C57-A8CC-7767B2FFCA57}"/>
          </ac:spMkLst>
        </pc:spChg>
        <pc:spChg chg="add del">
          <ac:chgData name="Tanvir Bhullar" userId="f832b30892d3904b" providerId="LiveId" clId="{87FA3CB1-9D0F-48A0-A837-527B99DD9BE7}" dt="2019-07-02T00:25:50.655" v="518" actId="26606"/>
          <ac:spMkLst>
            <pc:docMk/>
            <pc:sldMk cId="319469451" sldId="264"/>
            <ac:spMk id="28" creationId="{7D8A2352-B22C-4280-BB00-E0A209495D41}"/>
          </ac:spMkLst>
        </pc:spChg>
        <pc:spChg chg="add del">
          <ac:chgData name="Tanvir Bhullar" userId="f832b30892d3904b" providerId="LiveId" clId="{87FA3CB1-9D0F-48A0-A837-527B99DD9BE7}" dt="2019-07-02T00:25:53.045" v="520" actId="26606"/>
          <ac:spMkLst>
            <pc:docMk/>
            <pc:sldMk cId="319469451" sldId="264"/>
            <ac:spMk id="30" creationId="{5DB23C2B-2054-4D8B-9E98-9190F8E05EAD}"/>
          </ac:spMkLst>
        </pc:spChg>
        <pc:spChg chg="add del">
          <ac:chgData name="Tanvir Bhullar" userId="f832b30892d3904b" providerId="LiveId" clId="{87FA3CB1-9D0F-48A0-A837-527B99DD9BE7}" dt="2019-07-02T00:25:53.045" v="520" actId="26606"/>
          <ac:spMkLst>
            <pc:docMk/>
            <pc:sldMk cId="319469451" sldId="264"/>
            <ac:spMk id="31" creationId="{8797B5BC-9873-45F9-97D6-298FB5AF08FF}"/>
          </ac:spMkLst>
        </pc:spChg>
        <pc:spChg chg="add del">
          <ac:chgData name="Tanvir Bhullar" userId="f832b30892d3904b" providerId="LiveId" clId="{87FA3CB1-9D0F-48A0-A837-527B99DD9BE7}" dt="2019-07-02T00:25:53.045" v="520" actId="26606"/>
          <ac:spMkLst>
            <pc:docMk/>
            <pc:sldMk cId="319469451" sldId="264"/>
            <ac:spMk id="32" creationId="{7D8A2352-B22C-4280-BB00-E0A209495D41}"/>
          </ac:spMkLst>
        </pc:spChg>
        <pc:spChg chg="add del">
          <ac:chgData name="Tanvir Bhullar" userId="f832b30892d3904b" providerId="LiveId" clId="{87FA3CB1-9D0F-48A0-A837-527B99DD9BE7}" dt="2019-07-02T00:25:53.045" v="520" actId="26606"/>
          <ac:spMkLst>
            <pc:docMk/>
            <pc:sldMk cId="319469451" sldId="264"/>
            <ac:spMk id="33" creationId="{665C2FCD-09A4-4B4B-AA73-F330DFE91799}"/>
          </ac:spMkLst>
        </pc:spChg>
        <pc:graphicFrameChg chg="add del">
          <ac:chgData name="Tanvir Bhullar" userId="f832b30892d3904b" providerId="LiveId" clId="{87FA3CB1-9D0F-48A0-A837-527B99DD9BE7}" dt="2019-07-02T00:25:27.520" v="506" actId="26606"/>
          <ac:graphicFrameMkLst>
            <pc:docMk/>
            <pc:sldMk cId="319469451" sldId="264"/>
            <ac:graphicFrameMk id="5" creationId="{77D35368-3427-4507-B36E-E3103D523EA7}"/>
          </ac:graphicFrameMkLst>
        </pc:graphicFrameChg>
        <pc:graphicFrameChg chg="add del">
          <ac:chgData name="Tanvir Bhullar" userId="f832b30892d3904b" providerId="LiveId" clId="{87FA3CB1-9D0F-48A0-A837-527B99DD9BE7}" dt="2019-07-02T00:25:29.199" v="510" actId="26606"/>
          <ac:graphicFrameMkLst>
            <pc:docMk/>
            <pc:sldMk cId="319469451" sldId="264"/>
            <ac:graphicFrameMk id="18" creationId="{77D35368-3427-4507-B36E-E3103D523EA7}"/>
          </ac:graphicFrameMkLst>
        </pc:graphicFrameChg>
        <pc:graphicFrameChg chg="add del">
          <ac:chgData name="Tanvir Bhullar" userId="f832b30892d3904b" providerId="LiveId" clId="{87FA3CB1-9D0F-48A0-A837-527B99DD9BE7}" dt="2019-07-02T00:25:30.477" v="512" actId="26606"/>
          <ac:graphicFrameMkLst>
            <pc:docMk/>
            <pc:sldMk cId="319469451" sldId="264"/>
            <ac:graphicFrameMk id="20" creationId="{8963B708-955E-4A2E-AC1A-ABB78EC00A70}"/>
          </ac:graphicFrameMkLst>
        </pc:graphicFrameChg>
        <pc:graphicFrameChg chg="add del">
          <ac:chgData name="Tanvir Bhullar" userId="f832b30892d3904b" providerId="LiveId" clId="{87FA3CB1-9D0F-48A0-A837-527B99DD9BE7}" dt="2019-07-02T00:25:34.648" v="514" actId="26606"/>
          <ac:graphicFrameMkLst>
            <pc:docMk/>
            <pc:sldMk cId="319469451" sldId="264"/>
            <ac:graphicFrameMk id="22" creationId="{77D35368-3427-4507-B36E-E3103D523EA7}"/>
          </ac:graphicFrameMkLst>
        </pc:graphicFrameChg>
        <pc:graphicFrameChg chg="add del">
          <ac:chgData name="Tanvir Bhullar" userId="f832b30892d3904b" providerId="LiveId" clId="{87FA3CB1-9D0F-48A0-A837-527B99DD9BE7}" dt="2019-07-02T00:25:50.224" v="516" actId="26606"/>
          <ac:graphicFrameMkLst>
            <pc:docMk/>
            <pc:sldMk cId="319469451" sldId="264"/>
            <ac:graphicFrameMk id="24" creationId="{8963B708-955E-4A2E-AC1A-ABB78EC00A70}"/>
          </ac:graphicFrameMkLst>
        </pc:graphicFrameChg>
        <pc:graphicFrameChg chg="add del mod">
          <ac:chgData name="Tanvir Bhullar" userId="f832b30892d3904b" providerId="LiveId" clId="{87FA3CB1-9D0F-48A0-A837-527B99DD9BE7}" dt="2019-07-02T00:26:47.524" v="534" actId="478"/>
          <ac:graphicFrameMkLst>
            <pc:docMk/>
            <pc:sldMk cId="319469451" sldId="264"/>
            <ac:graphicFrameMk id="35" creationId="{8963B708-955E-4A2E-AC1A-ABB78EC00A70}"/>
          </ac:graphicFrameMkLst>
        </pc:graphicFrameChg>
        <pc:picChg chg="add del mod">
          <ac:chgData name="Tanvir Bhullar" userId="f832b30892d3904b" providerId="LiveId" clId="{87FA3CB1-9D0F-48A0-A837-527B99DD9BE7}" dt="2019-07-02T00:26:47.823" v="535"/>
          <ac:picMkLst>
            <pc:docMk/>
            <pc:sldMk cId="319469451" sldId="264"/>
            <ac:picMk id="1026" creationId="{ED0008B7-ADF2-4004-A071-1007D3FF03B7}"/>
          </ac:picMkLst>
        </pc:picChg>
      </pc:sldChg>
      <pc:sldChg chg="addSp delSp modSp add mod setBg">
        <pc:chgData name="Tanvir Bhullar" userId="f832b30892d3904b" providerId="LiveId" clId="{87FA3CB1-9D0F-48A0-A837-527B99DD9BE7}" dt="2019-07-02T00:32:29.098" v="643" actId="1076"/>
        <pc:sldMkLst>
          <pc:docMk/>
          <pc:sldMk cId="2921091619" sldId="265"/>
        </pc:sldMkLst>
        <pc:spChg chg="mod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" creationId="{697DED28-9081-45C9-8011-B31449543E78}"/>
          </ac:spMkLst>
        </pc:spChg>
        <pc:spChg chg="add del">
          <ac:chgData name="Tanvir Bhullar" userId="f832b30892d3904b" providerId="LiveId" clId="{87FA3CB1-9D0F-48A0-A837-527B99DD9BE7}" dt="2019-07-02T00:27:59.887" v="579" actId="26606"/>
          <ac:spMkLst>
            <pc:docMk/>
            <pc:sldMk cId="2921091619" sldId="265"/>
            <ac:spMk id="3" creationId="{27DF4362-2A33-4C68-B093-F303B06AD0F1}"/>
          </ac:spMkLst>
        </pc:spChg>
        <pc:spChg chg="add del">
          <ac:chgData name="Tanvir Bhullar" userId="f832b30892d3904b" providerId="LiveId" clId="{87FA3CB1-9D0F-48A0-A837-527B99DD9BE7}" dt="2019-07-02T00:27:59.866" v="578" actId="26606"/>
          <ac:spMkLst>
            <pc:docMk/>
            <pc:sldMk cId="2921091619" sldId="265"/>
            <ac:spMk id="10" creationId="{DB8424AB-D56B-4256-866A-5B54DE93C20F}"/>
          </ac:spMkLst>
        </pc:spChg>
        <pc:spChg chg="add del">
          <ac:chgData name="Tanvir Bhullar" userId="f832b30892d3904b" providerId="LiveId" clId="{87FA3CB1-9D0F-48A0-A837-527B99DD9BE7}" dt="2019-07-02T00:27:59.866" v="578" actId="26606"/>
          <ac:spMkLst>
            <pc:docMk/>
            <pc:sldMk cId="2921091619" sldId="265"/>
            <ac:spMk id="12" creationId="{FC999C28-AD33-4EB7-A5F1-C06D10A5FDF7}"/>
          </ac:spMkLst>
        </pc:spChg>
        <pc:spChg chg="add del">
          <ac:chgData name="Tanvir Bhullar" userId="f832b30892d3904b" providerId="LiveId" clId="{87FA3CB1-9D0F-48A0-A837-527B99DD9BE7}" dt="2019-07-02T00:27:59.866" v="578" actId="26606"/>
          <ac:spMkLst>
            <pc:docMk/>
            <pc:sldMk cId="2921091619" sldId="265"/>
            <ac:spMk id="14" creationId="{0864E5C9-52C9-4572-AC75-548B9B9C2648}"/>
          </ac:spMkLst>
        </pc:spChg>
        <pc:spChg chg="add del">
          <ac:chgData name="Tanvir Bhullar" userId="f832b30892d3904b" providerId="LiveId" clId="{87FA3CB1-9D0F-48A0-A837-527B99DD9BE7}" dt="2019-07-02T00:27:59.866" v="578" actId="26606"/>
          <ac:spMkLst>
            <pc:docMk/>
            <pc:sldMk cId="2921091619" sldId="265"/>
            <ac:spMk id="16" creationId="{45CC6500-4DBD-4C34-BC14-2387FB483BEB}"/>
          </ac:spMkLst>
        </pc:spChg>
        <pc:spChg chg="add del">
          <ac:chgData name="Tanvir Bhullar" userId="f832b30892d3904b" providerId="LiveId" clId="{87FA3CB1-9D0F-48A0-A837-527B99DD9BE7}" dt="2019-07-02T00:27:59.866" v="578" actId="26606"/>
          <ac:spMkLst>
            <pc:docMk/>
            <pc:sldMk cId="2921091619" sldId="265"/>
            <ac:spMk id="18" creationId="{4E34A3B6-BAD2-4156-BDC6-4736248BFDE0}"/>
          </ac:spMkLst>
        </pc:spChg>
        <pc:spChg chg="add del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0" creationId="{DB8424AB-D56B-4256-866A-5B54DE93C20F}"/>
          </ac:spMkLst>
        </pc:spChg>
        <pc:spChg chg="add del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1" creationId="{FC999C28-AD33-4EB7-A5F1-C06D10A5FDF7}"/>
          </ac:spMkLst>
        </pc:spChg>
        <pc:spChg chg="add del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2" creationId="{0864E5C9-52C9-4572-AC75-548B9B9C2648}"/>
          </ac:spMkLst>
        </pc:spChg>
        <pc:spChg chg="add del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3" creationId="{45CC6500-4DBD-4C34-BC14-2387FB483BEB}"/>
          </ac:spMkLst>
        </pc:spChg>
        <pc:spChg chg="add del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25" creationId="{4E34A3B6-BAD2-4156-BDC6-4736248BFDE0}"/>
          </ac:spMkLst>
        </pc:spChg>
        <pc:spChg chg="add del">
          <ac:chgData name="Tanvir Bhullar" userId="f832b30892d3904b" providerId="LiveId" clId="{87FA3CB1-9D0F-48A0-A837-527B99DD9BE7}" dt="2019-07-02T00:28:17.237" v="584" actId="26606"/>
          <ac:spMkLst>
            <pc:docMk/>
            <pc:sldMk cId="2921091619" sldId="265"/>
            <ac:spMk id="30" creationId="{DB8424AB-D56B-4256-866A-5B54DE93C20F}"/>
          </ac:spMkLst>
        </pc:spChg>
        <pc:spChg chg="add del">
          <ac:chgData name="Tanvir Bhullar" userId="f832b30892d3904b" providerId="LiveId" clId="{87FA3CB1-9D0F-48A0-A837-527B99DD9BE7}" dt="2019-07-02T00:28:17.237" v="584" actId="26606"/>
          <ac:spMkLst>
            <pc:docMk/>
            <pc:sldMk cId="2921091619" sldId="265"/>
            <ac:spMk id="32" creationId="{FC999C28-AD33-4EB7-A5F1-C06D10A5FDF7}"/>
          </ac:spMkLst>
        </pc:spChg>
        <pc:spChg chg="add del">
          <ac:chgData name="Tanvir Bhullar" userId="f832b30892d3904b" providerId="LiveId" clId="{87FA3CB1-9D0F-48A0-A837-527B99DD9BE7}" dt="2019-07-02T00:28:17.237" v="584" actId="26606"/>
          <ac:spMkLst>
            <pc:docMk/>
            <pc:sldMk cId="2921091619" sldId="265"/>
            <ac:spMk id="34" creationId="{9203ABB4-7E2A-4248-9FE7-4A419AFF2F17}"/>
          </ac:spMkLst>
        </pc:spChg>
        <pc:spChg chg="add del">
          <ac:chgData name="Tanvir Bhullar" userId="f832b30892d3904b" providerId="LiveId" clId="{87FA3CB1-9D0F-48A0-A837-527B99DD9BE7}" dt="2019-07-02T00:28:17.237" v="584" actId="26606"/>
          <ac:spMkLst>
            <pc:docMk/>
            <pc:sldMk cId="2921091619" sldId="265"/>
            <ac:spMk id="36" creationId="{3126970D-C1E5-4FB1-84E8-86CB9CED1C80}"/>
          </ac:spMkLst>
        </pc:spChg>
        <pc:spChg chg="add del">
          <ac:chgData name="Tanvir Bhullar" userId="f832b30892d3904b" providerId="LiveId" clId="{87FA3CB1-9D0F-48A0-A837-527B99DD9BE7}" dt="2019-07-02T00:28:18.898" v="586" actId="26606"/>
          <ac:spMkLst>
            <pc:docMk/>
            <pc:sldMk cId="2921091619" sldId="265"/>
            <ac:spMk id="38" creationId="{DC8C6883-513A-4FE8-8B55-7AA2A13A9BB9}"/>
          </ac:spMkLst>
        </pc:spChg>
        <pc:spChg chg="add del">
          <ac:chgData name="Tanvir Bhullar" userId="f832b30892d3904b" providerId="LiveId" clId="{87FA3CB1-9D0F-48A0-A837-527B99DD9BE7}" dt="2019-07-02T00:28:18.898" v="586" actId="26606"/>
          <ac:spMkLst>
            <pc:docMk/>
            <pc:sldMk cId="2921091619" sldId="265"/>
            <ac:spMk id="39" creationId="{DB8424AB-D56B-4256-866A-5B54DE93C20F}"/>
          </ac:spMkLst>
        </pc:spChg>
        <pc:spChg chg="add del">
          <ac:chgData name="Tanvir Bhullar" userId="f832b30892d3904b" providerId="LiveId" clId="{87FA3CB1-9D0F-48A0-A837-527B99DD9BE7}" dt="2019-07-02T00:28:18.898" v="586" actId="26606"/>
          <ac:spMkLst>
            <pc:docMk/>
            <pc:sldMk cId="2921091619" sldId="265"/>
            <ac:spMk id="40" creationId="{FC999C28-AD33-4EB7-A5F1-C06D10A5FDF7}"/>
          </ac:spMkLst>
        </pc:spChg>
        <pc:spChg chg="add del">
          <ac:chgData name="Tanvir Bhullar" userId="f832b30892d3904b" providerId="LiveId" clId="{87FA3CB1-9D0F-48A0-A837-527B99DD9BE7}" dt="2019-07-02T00:28:18.898" v="586" actId="26606"/>
          <ac:spMkLst>
            <pc:docMk/>
            <pc:sldMk cId="2921091619" sldId="265"/>
            <ac:spMk id="41" creationId="{07CBBDD0-4420-4A50-96AB-392F9B97CF03}"/>
          </ac:spMkLst>
        </pc:spChg>
        <pc:spChg chg="add del">
          <ac:chgData name="Tanvir Bhullar" userId="f832b30892d3904b" providerId="LiveId" clId="{87FA3CB1-9D0F-48A0-A837-527B99DD9BE7}" dt="2019-07-02T00:28:18.898" v="586" actId="26606"/>
          <ac:spMkLst>
            <pc:docMk/>
            <pc:sldMk cId="2921091619" sldId="265"/>
            <ac:spMk id="42" creationId="{465BA403-54B9-4A0B-BC79-028C495C038E}"/>
          </ac:spMkLst>
        </pc:spChg>
        <pc:spChg chg="add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44" creationId="{DB8424AB-D56B-4256-866A-5B54DE93C20F}"/>
          </ac:spMkLst>
        </pc:spChg>
        <pc:spChg chg="add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45" creationId="{FC999C28-AD33-4EB7-A5F1-C06D10A5FDF7}"/>
          </ac:spMkLst>
        </pc:spChg>
        <pc:spChg chg="add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46" creationId="{9203ABB4-7E2A-4248-9FE7-4A419AFF2F17}"/>
          </ac:spMkLst>
        </pc:spChg>
        <pc:spChg chg="add">
          <ac:chgData name="Tanvir Bhullar" userId="f832b30892d3904b" providerId="LiveId" clId="{87FA3CB1-9D0F-48A0-A837-527B99DD9BE7}" dt="2019-07-02T00:28:18.911" v="587" actId="26606"/>
          <ac:spMkLst>
            <pc:docMk/>
            <pc:sldMk cId="2921091619" sldId="265"/>
            <ac:spMk id="47" creationId="{3126970D-C1E5-4FB1-84E8-86CB9CED1C80}"/>
          </ac:spMkLst>
        </pc:spChg>
        <pc:picChg chg="add del">
          <ac:chgData name="Tanvir Bhullar" userId="f832b30892d3904b" providerId="LiveId" clId="{87FA3CB1-9D0F-48A0-A837-527B99DD9BE7}" dt="2019-07-02T00:27:59.866" v="578" actId="26606"/>
          <ac:picMkLst>
            <pc:docMk/>
            <pc:sldMk cId="2921091619" sldId="265"/>
            <ac:picMk id="7" creationId="{39E23B92-393D-49BD-92C3-2AB66E432BC0}"/>
          </ac:picMkLst>
        </pc:picChg>
        <pc:picChg chg="add mod">
          <ac:chgData name="Tanvir Bhullar" userId="f832b30892d3904b" providerId="LiveId" clId="{87FA3CB1-9D0F-48A0-A837-527B99DD9BE7}" dt="2019-07-02T00:32:29.098" v="643" actId="1076"/>
          <ac:picMkLst>
            <pc:docMk/>
            <pc:sldMk cId="2921091619" sldId="265"/>
            <ac:picMk id="24" creationId="{1943D67F-C7AA-41F9-8851-7B3D05AFCDB7}"/>
          </ac:picMkLst>
        </pc:picChg>
      </pc:sldChg>
      <pc:sldChg chg="modSp add">
        <pc:chgData name="Tanvir Bhullar" userId="f832b30892d3904b" providerId="LiveId" clId="{87FA3CB1-9D0F-48A0-A837-527B99DD9BE7}" dt="2019-07-02T00:37:32.101" v="842" actId="20577"/>
        <pc:sldMkLst>
          <pc:docMk/>
          <pc:sldMk cId="1779393417" sldId="266"/>
        </pc:sldMkLst>
        <pc:spChg chg="mod">
          <ac:chgData name="Tanvir Bhullar" userId="f832b30892d3904b" providerId="LiveId" clId="{87FA3CB1-9D0F-48A0-A837-527B99DD9BE7}" dt="2019-07-02T00:37:32.101" v="842" actId="20577"/>
          <ac:spMkLst>
            <pc:docMk/>
            <pc:sldMk cId="1779393417" sldId="266"/>
            <ac:spMk id="2" creationId="{75EEE633-276D-4C68-BF30-72D2514A0E35}"/>
          </ac:spMkLst>
        </pc:spChg>
      </pc:sldChg>
      <pc:sldChg chg="add del">
        <pc:chgData name="Tanvir Bhullar" userId="f832b30892d3904b" providerId="LiveId" clId="{87FA3CB1-9D0F-48A0-A837-527B99DD9BE7}" dt="2019-07-02T00:34:55.171" v="674"/>
        <pc:sldMkLst>
          <pc:docMk/>
          <pc:sldMk cId="3355702699" sldId="266"/>
        </pc:sldMkLst>
      </pc:sldChg>
      <pc:sldChg chg="modSp add del">
        <pc:chgData name="Tanvir Bhullar" userId="f832b30892d3904b" providerId="LiveId" clId="{87FA3CB1-9D0F-48A0-A837-527B99DD9BE7}" dt="2019-07-02T00:32:25.613" v="641" actId="2696"/>
        <pc:sldMkLst>
          <pc:docMk/>
          <pc:sldMk cId="3958693950" sldId="266"/>
        </pc:sldMkLst>
        <pc:spChg chg="mod">
          <ac:chgData name="Tanvir Bhullar" userId="f832b30892d3904b" providerId="LiveId" clId="{87FA3CB1-9D0F-48A0-A837-527B99DD9BE7}" dt="2019-07-02T00:32:17.387" v="611" actId="20577"/>
          <ac:spMkLst>
            <pc:docMk/>
            <pc:sldMk cId="3958693950" sldId="266"/>
            <ac:spMk id="2" creationId="{90FCB592-B91D-4E8A-833E-155AC9D3ECC8}"/>
          </ac:spMkLst>
        </pc:spChg>
        <pc:spChg chg="mod">
          <ac:chgData name="Tanvir Bhullar" userId="f832b30892d3904b" providerId="LiveId" clId="{87FA3CB1-9D0F-48A0-A837-527B99DD9BE7}" dt="2019-07-02T00:32:23.129" v="640" actId="5793"/>
          <ac:spMkLst>
            <pc:docMk/>
            <pc:sldMk cId="3958693950" sldId="266"/>
            <ac:spMk id="3" creationId="{6F36E707-7970-4578-A619-FEFBA31AC699}"/>
          </ac:spMkLst>
        </pc:spChg>
      </pc:sldChg>
      <pc:sldChg chg="modSp add">
        <pc:chgData name="Tanvir Bhullar" userId="f832b30892d3904b" providerId="LiveId" clId="{87FA3CB1-9D0F-48A0-A837-527B99DD9BE7}" dt="2019-07-02T00:41:51.538" v="875" actId="20577"/>
        <pc:sldMkLst>
          <pc:docMk/>
          <pc:sldMk cId="3879669552" sldId="267"/>
        </pc:sldMkLst>
        <pc:spChg chg="mod">
          <ac:chgData name="Tanvir Bhullar" userId="f832b30892d3904b" providerId="LiveId" clId="{87FA3CB1-9D0F-48A0-A837-527B99DD9BE7}" dt="2019-07-02T00:41:51.538" v="875" actId="20577"/>
          <ac:spMkLst>
            <pc:docMk/>
            <pc:sldMk cId="3879669552" sldId="267"/>
            <ac:spMk id="2" creationId="{114B88BC-5AC9-4793-9458-E63F91184567}"/>
          </ac:spMkLst>
        </pc:spChg>
      </pc:sldChg>
      <pc:sldChg chg="addSp delSp modSp add mod setBg setClrOvrMap">
        <pc:chgData name="Tanvir Bhullar" userId="f832b30892d3904b" providerId="LiveId" clId="{87FA3CB1-9D0F-48A0-A837-527B99DD9BE7}" dt="2019-07-02T00:43:21.388" v="899" actId="26606"/>
        <pc:sldMkLst>
          <pc:docMk/>
          <pc:sldMk cId="2630962603" sldId="268"/>
        </pc:sldMkLst>
        <pc:spChg chg="del mod">
          <ac:chgData name="Tanvir Bhullar" userId="f832b30892d3904b" providerId="LiveId" clId="{87FA3CB1-9D0F-48A0-A837-527B99DD9BE7}" dt="2019-07-02T00:42:48.042" v="880"/>
          <ac:spMkLst>
            <pc:docMk/>
            <pc:sldMk cId="2630962603" sldId="268"/>
            <ac:spMk id="2" creationId="{A4CF24CE-5600-4BBC-97D1-8049A3FB1700}"/>
          </ac:spMkLst>
        </pc:spChg>
        <pc:spChg chg="del">
          <ac:chgData name="Tanvir Bhullar" userId="f832b30892d3904b" providerId="LiveId" clId="{87FA3CB1-9D0F-48A0-A837-527B99DD9BE7}" dt="2019-07-02T00:42:48.042" v="880"/>
          <ac:spMkLst>
            <pc:docMk/>
            <pc:sldMk cId="2630962603" sldId="268"/>
            <ac:spMk id="3" creationId="{6B660A97-8E26-40CA-A81F-C5F259E80FF3}"/>
          </ac:spMkLst>
        </pc:spChg>
        <pc:spChg chg="add mod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4" creationId="{0E898B94-3E3A-4ECA-B70A-4EB664E62E34}"/>
          </ac:spMkLst>
        </pc:spChg>
        <pc:spChg chg="add del mod">
          <ac:chgData name="Tanvir Bhullar" userId="f832b30892d3904b" providerId="LiveId" clId="{87FA3CB1-9D0F-48A0-A837-527B99DD9BE7}" dt="2019-07-02T00:43:00.395" v="893"/>
          <ac:spMkLst>
            <pc:docMk/>
            <pc:sldMk cId="2630962603" sldId="268"/>
            <ac:spMk id="5" creationId="{41376481-95C5-43E7-AC42-CAD898E9478C}"/>
          </ac:spMkLst>
        </pc:spChg>
        <pc:spChg chg="add del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9" creationId="{C162DF2A-64D1-4AA9-BA42-8A4063EADE09}"/>
          </ac:spMkLst>
        </pc:spChg>
        <pc:spChg chg="add del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11" creationId="{5D7C1373-63AF-4A75-909E-990E05356670}"/>
          </ac:spMkLst>
        </pc:spChg>
        <pc:spChg chg="add del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13" creationId="{2F4AD318-2FB6-4C6E-931E-58E404FA18CD}"/>
          </ac:spMkLst>
        </pc:spChg>
        <pc:spChg chg="add del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15" creationId="{1A118E35-1CBF-4863-8497-F4DF1A166D2D}"/>
          </ac:spMkLst>
        </pc:spChg>
        <pc:spChg chg="add del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17" creationId="{6E187274-5DC2-4BE0-AF99-925D6D973550}"/>
          </ac:spMkLst>
        </pc:spChg>
        <pc:spChg chg="add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23" creationId="{17115F77-2FAE-4CA7-9A7F-10D5F2C8F831}"/>
          </ac:spMkLst>
        </pc:spChg>
        <pc:spChg chg="add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25" creationId="{5CD4C046-A04C-46CC-AFA3-6B0621F628C8}"/>
          </ac:spMkLst>
        </pc:spChg>
        <pc:spChg chg="add">
          <ac:chgData name="Tanvir Bhullar" userId="f832b30892d3904b" providerId="LiveId" clId="{87FA3CB1-9D0F-48A0-A837-527B99DD9BE7}" dt="2019-07-02T00:43:21.388" v="899" actId="26606"/>
          <ac:spMkLst>
            <pc:docMk/>
            <pc:sldMk cId="2630962603" sldId="268"/>
            <ac:spMk id="27" creationId="{BC512124-0D13-4ED9-80B7-52AE15B6B41F}"/>
          </ac:spMkLst>
        </pc:spChg>
        <pc:picChg chg="add">
          <ac:chgData name="Tanvir Bhullar" userId="f832b30892d3904b" providerId="LiveId" clId="{87FA3CB1-9D0F-48A0-A837-527B99DD9BE7}" dt="2019-07-02T00:43:21.388" v="899" actId="26606"/>
          <ac:picMkLst>
            <pc:docMk/>
            <pc:sldMk cId="2630962603" sldId="268"/>
            <ac:picMk id="19" creationId="{A699F6AD-8A6C-4A7E-B6B2-4E61F81E637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C9BB9-6A67-4E95-A011-ADC2E74C71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1007C0-7172-42AC-B81A-2CABD03A57F7}">
      <dgm:prSet/>
      <dgm:spPr/>
      <dgm:t>
        <a:bodyPr/>
        <a:lstStyle/>
        <a:p>
          <a:r>
            <a:rPr lang="en-US"/>
            <a:t>IMDB</a:t>
          </a:r>
        </a:p>
      </dgm:t>
    </dgm:pt>
    <dgm:pt modelId="{391CA073-7DB3-4A5D-AE52-180AA9AA1DCD}" type="parTrans" cxnId="{DE37552D-3BEC-43CD-BFDF-D14B7384A580}">
      <dgm:prSet/>
      <dgm:spPr/>
      <dgm:t>
        <a:bodyPr/>
        <a:lstStyle/>
        <a:p>
          <a:endParaRPr lang="en-US"/>
        </a:p>
      </dgm:t>
    </dgm:pt>
    <dgm:pt modelId="{F565E2AC-1912-4094-97EB-631C8391A889}" type="sibTrans" cxnId="{DE37552D-3BEC-43CD-BFDF-D14B7384A580}">
      <dgm:prSet/>
      <dgm:spPr/>
      <dgm:t>
        <a:bodyPr/>
        <a:lstStyle/>
        <a:p>
          <a:endParaRPr lang="en-US"/>
        </a:p>
      </dgm:t>
    </dgm:pt>
    <dgm:pt modelId="{03D25A42-7A2C-4113-A080-620027F6ADCB}">
      <dgm:prSet/>
      <dgm:spPr/>
      <dgm:t>
        <a:bodyPr/>
        <a:lstStyle/>
        <a:p>
          <a:r>
            <a:rPr lang="en-US"/>
            <a:t>OMDB</a:t>
          </a:r>
        </a:p>
      </dgm:t>
    </dgm:pt>
    <dgm:pt modelId="{03A25D26-10B9-4AD7-BCD0-49C2928721C3}" type="parTrans" cxnId="{FBDA9692-5F24-47F9-84E6-0808D10A8184}">
      <dgm:prSet/>
      <dgm:spPr/>
      <dgm:t>
        <a:bodyPr/>
        <a:lstStyle/>
        <a:p>
          <a:endParaRPr lang="en-US"/>
        </a:p>
      </dgm:t>
    </dgm:pt>
    <dgm:pt modelId="{285EF460-54CA-42F4-BD97-C4641C349320}" type="sibTrans" cxnId="{FBDA9692-5F24-47F9-84E6-0808D10A8184}">
      <dgm:prSet/>
      <dgm:spPr/>
      <dgm:t>
        <a:bodyPr/>
        <a:lstStyle/>
        <a:p>
          <a:endParaRPr lang="en-US"/>
        </a:p>
      </dgm:t>
    </dgm:pt>
    <dgm:pt modelId="{7C1522C5-2F6E-470C-975B-7280CDAAA0A9}">
      <dgm:prSet/>
      <dgm:spPr/>
      <dgm:t>
        <a:bodyPr/>
        <a:lstStyle/>
        <a:p>
          <a:r>
            <a:rPr lang="en-US"/>
            <a:t>Rotten Tomatoes</a:t>
          </a:r>
        </a:p>
      </dgm:t>
    </dgm:pt>
    <dgm:pt modelId="{B0A5DB60-D642-4DF0-ADD4-AD008883A129}" type="parTrans" cxnId="{8483B52E-64D3-4605-A2B9-E5EE9237EC02}">
      <dgm:prSet/>
      <dgm:spPr/>
      <dgm:t>
        <a:bodyPr/>
        <a:lstStyle/>
        <a:p>
          <a:endParaRPr lang="en-US"/>
        </a:p>
      </dgm:t>
    </dgm:pt>
    <dgm:pt modelId="{95AF0D0D-1745-43F7-A735-155C2B9D660A}" type="sibTrans" cxnId="{8483B52E-64D3-4605-A2B9-E5EE9237EC02}">
      <dgm:prSet/>
      <dgm:spPr/>
      <dgm:t>
        <a:bodyPr/>
        <a:lstStyle/>
        <a:p>
          <a:endParaRPr lang="en-US"/>
        </a:p>
      </dgm:t>
    </dgm:pt>
    <dgm:pt modelId="{03BD36D6-A28C-48A8-A5EF-7967344984D8}">
      <dgm:prSet/>
      <dgm:spPr/>
      <dgm:t>
        <a:bodyPr/>
        <a:lstStyle/>
        <a:p>
          <a:r>
            <a:rPr lang="en-US"/>
            <a:t>Meta Score</a:t>
          </a:r>
        </a:p>
      </dgm:t>
    </dgm:pt>
    <dgm:pt modelId="{BE33BFEC-9379-41D6-A188-6660AE8D0678}" type="parTrans" cxnId="{539F5E94-A3C8-484D-959B-65FEFBABBD7E}">
      <dgm:prSet/>
      <dgm:spPr/>
      <dgm:t>
        <a:bodyPr/>
        <a:lstStyle/>
        <a:p>
          <a:endParaRPr lang="en-US"/>
        </a:p>
      </dgm:t>
    </dgm:pt>
    <dgm:pt modelId="{B1A646AF-8708-403F-9586-2ABB3634AE6F}" type="sibTrans" cxnId="{539F5E94-A3C8-484D-959B-65FEFBABBD7E}">
      <dgm:prSet/>
      <dgm:spPr/>
      <dgm:t>
        <a:bodyPr/>
        <a:lstStyle/>
        <a:p>
          <a:endParaRPr lang="en-US"/>
        </a:p>
      </dgm:t>
    </dgm:pt>
    <dgm:pt modelId="{4D9696F6-7A12-47D6-ADD0-6203741E0E7A}" type="pres">
      <dgm:prSet presAssocID="{9CEC9BB9-6A67-4E95-A011-ADC2E74C71F4}" presName="root" presStyleCnt="0">
        <dgm:presLayoutVars>
          <dgm:dir/>
          <dgm:resizeHandles val="exact"/>
        </dgm:presLayoutVars>
      </dgm:prSet>
      <dgm:spPr/>
    </dgm:pt>
    <dgm:pt modelId="{D88CFD78-B454-4390-8FFF-DE0BDEC8DED2}" type="pres">
      <dgm:prSet presAssocID="{761007C0-7172-42AC-B81A-2CABD03A57F7}" presName="compNode" presStyleCnt="0"/>
      <dgm:spPr/>
    </dgm:pt>
    <dgm:pt modelId="{B4C73DA7-577D-43D8-B426-36F70928B943}" type="pres">
      <dgm:prSet presAssocID="{761007C0-7172-42AC-B81A-2CABD03A57F7}" presName="bgRect" presStyleLbl="bgShp" presStyleIdx="0" presStyleCnt="4"/>
      <dgm:spPr/>
    </dgm:pt>
    <dgm:pt modelId="{4F63E266-E104-4A22-97E9-8740A560F95D}" type="pres">
      <dgm:prSet presAssocID="{761007C0-7172-42AC-B81A-2CABD03A57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81ADB40A-02B5-4669-89C0-BCD571B37323}" type="pres">
      <dgm:prSet presAssocID="{761007C0-7172-42AC-B81A-2CABD03A57F7}" presName="spaceRect" presStyleCnt="0"/>
      <dgm:spPr/>
    </dgm:pt>
    <dgm:pt modelId="{40308365-5788-4867-8479-9A396C6BE1DE}" type="pres">
      <dgm:prSet presAssocID="{761007C0-7172-42AC-B81A-2CABD03A57F7}" presName="parTx" presStyleLbl="revTx" presStyleIdx="0" presStyleCnt="4">
        <dgm:presLayoutVars>
          <dgm:chMax val="0"/>
          <dgm:chPref val="0"/>
        </dgm:presLayoutVars>
      </dgm:prSet>
      <dgm:spPr/>
    </dgm:pt>
    <dgm:pt modelId="{40309ABA-E777-4F5C-87B5-66284C32CB7F}" type="pres">
      <dgm:prSet presAssocID="{F565E2AC-1912-4094-97EB-631C8391A889}" presName="sibTrans" presStyleCnt="0"/>
      <dgm:spPr/>
    </dgm:pt>
    <dgm:pt modelId="{BB9EA80E-C869-4F91-872D-5C11F52BF4D6}" type="pres">
      <dgm:prSet presAssocID="{03D25A42-7A2C-4113-A080-620027F6ADCB}" presName="compNode" presStyleCnt="0"/>
      <dgm:spPr/>
    </dgm:pt>
    <dgm:pt modelId="{D671B3BB-D3BF-4E06-9AEE-9A5CF068E33C}" type="pres">
      <dgm:prSet presAssocID="{03D25A42-7A2C-4113-A080-620027F6ADCB}" presName="bgRect" presStyleLbl="bgShp" presStyleIdx="1" presStyleCnt="4"/>
      <dgm:spPr/>
    </dgm:pt>
    <dgm:pt modelId="{AF4E614F-9E12-41D6-91B5-B9EE3F5B83B0}" type="pres">
      <dgm:prSet presAssocID="{03D25A42-7A2C-4113-A080-620027F6AD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8705DD3-68EA-4FA1-BE06-12B47318239E}" type="pres">
      <dgm:prSet presAssocID="{03D25A42-7A2C-4113-A080-620027F6ADCB}" presName="spaceRect" presStyleCnt="0"/>
      <dgm:spPr/>
    </dgm:pt>
    <dgm:pt modelId="{E9928D26-09AD-430D-A0EC-A2E20EEA8FC8}" type="pres">
      <dgm:prSet presAssocID="{03D25A42-7A2C-4113-A080-620027F6ADCB}" presName="parTx" presStyleLbl="revTx" presStyleIdx="1" presStyleCnt="4">
        <dgm:presLayoutVars>
          <dgm:chMax val="0"/>
          <dgm:chPref val="0"/>
        </dgm:presLayoutVars>
      </dgm:prSet>
      <dgm:spPr/>
    </dgm:pt>
    <dgm:pt modelId="{A1561D46-2B3C-45AD-88D9-5D65317431F9}" type="pres">
      <dgm:prSet presAssocID="{285EF460-54CA-42F4-BD97-C4641C349320}" presName="sibTrans" presStyleCnt="0"/>
      <dgm:spPr/>
    </dgm:pt>
    <dgm:pt modelId="{CA826D06-C743-4AF3-B65C-B7A0C015AC8C}" type="pres">
      <dgm:prSet presAssocID="{7C1522C5-2F6E-470C-975B-7280CDAAA0A9}" presName="compNode" presStyleCnt="0"/>
      <dgm:spPr/>
    </dgm:pt>
    <dgm:pt modelId="{B47927E6-1BA1-45FA-B521-D9FE665B25BD}" type="pres">
      <dgm:prSet presAssocID="{7C1522C5-2F6E-470C-975B-7280CDAAA0A9}" presName="bgRect" presStyleLbl="bgShp" presStyleIdx="2" presStyleCnt="4"/>
      <dgm:spPr/>
    </dgm:pt>
    <dgm:pt modelId="{E8904985-DFD8-4B7C-A837-8FB30FF7A5B2}" type="pres">
      <dgm:prSet presAssocID="{7C1522C5-2F6E-470C-975B-7280CDAAA0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9D5940E2-F0F2-4125-8C36-FE2A8ECAE200}" type="pres">
      <dgm:prSet presAssocID="{7C1522C5-2F6E-470C-975B-7280CDAAA0A9}" presName="spaceRect" presStyleCnt="0"/>
      <dgm:spPr/>
    </dgm:pt>
    <dgm:pt modelId="{6AD332AB-94B8-4A5D-B449-65080AA3FE22}" type="pres">
      <dgm:prSet presAssocID="{7C1522C5-2F6E-470C-975B-7280CDAAA0A9}" presName="parTx" presStyleLbl="revTx" presStyleIdx="2" presStyleCnt="4">
        <dgm:presLayoutVars>
          <dgm:chMax val="0"/>
          <dgm:chPref val="0"/>
        </dgm:presLayoutVars>
      </dgm:prSet>
      <dgm:spPr/>
    </dgm:pt>
    <dgm:pt modelId="{21330568-72A9-479D-8437-C9AEB2B79799}" type="pres">
      <dgm:prSet presAssocID="{95AF0D0D-1745-43F7-A735-155C2B9D660A}" presName="sibTrans" presStyleCnt="0"/>
      <dgm:spPr/>
    </dgm:pt>
    <dgm:pt modelId="{0EC64EA9-0381-4777-BC88-9CC9460C1D9F}" type="pres">
      <dgm:prSet presAssocID="{03BD36D6-A28C-48A8-A5EF-7967344984D8}" presName="compNode" presStyleCnt="0"/>
      <dgm:spPr/>
    </dgm:pt>
    <dgm:pt modelId="{8C084400-2DC9-4F9A-A666-F189E8D552EB}" type="pres">
      <dgm:prSet presAssocID="{03BD36D6-A28C-48A8-A5EF-7967344984D8}" presName="bgRect" presStyleLbl="bgShp" presStyleIdx="3" presStyleCnt="4"/>
      <dgm:spPr/>
    </dgm:pt>
    <dgm:pt modelId="{2E86AFB8-8BE4-4BD9-989A-D28A87C66242}" type="pres">
      <dgm:prSet presAssocID="{03BD36D6-A28C-48A8-A5EF-7967344984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CFBE411-12DA-47F5-8B31-718BBC36C78E}" type="pres">
      <dgm:prSet presAssocID="{03BD36D6-A28C-48A8-A5EF-7967344984D8}" presName="spaceRect" presStyleCnt="0"/>
      <dgm:spPr/>
    </dgm:pt>
    <dgm:pt modelId="{76AA8AD0-129B-4221-A1E6-864C3BBAE8BF}" type="pres">
      <dgm:prSet presAssocID="{03BD36D6-A28C-48A8-A5EF-7967344984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37552D-3BEC-43CD-BFDF-D14B7384A580}" srcId="{9CEC9BB9-6A67-4E95-A011-ADC2E74C71F4}" destId="{761007C0-7172-42AC-B81A-2CABD03A57F7}" srcOrd="0" destOrd="0" parTransId="{391CA073-7DB3-4A5D-AE52-180AA9AA1DCD}" sibTransId="{F565E2AC-1912-4094-97EB-631C8391A889}"/>
    <dgm:cxn modelId="{8483B52E-64D3-4605-A2B9-E5EE9237EC02}" srcId="{9CEC9BB9-6A67-4E95-A011-ADC2E74C71F4}" destId="{7C1522C5-2F6E-470C-975B-7280CDAAA0A9}" srcOrd="2" destOrd="0" parTransId="{B0A5DB60-D642-4DF0-ADD4-AD008883A129}" sibTransId="{95AF0D0D-1745-43F7-A735-155C2B9D660A}"/>
    <dgm:cxn modelId="{4648C153-C8BC-4633-9803-955462DB0269}" type="presOf" srcId="{9CEC9BB9-6A67-4E95-A011-ADC2E74C71F4}" destId="{4D9696F6-7A12-47D6-ADD0-6203741E0E7A}" srcOrd="0" destOrd="0" presId="urn:microsoft.com/office/officeart/2018/2/layout/IconVerticalSolidList"/>
    <dgm:cxn modelId="{98DE3B82-5960-4609-83DA-5CED4E52FAFD}" type="presOf" srcId="{7C1522C5-2F6E-470C-975B-7280CDAAA0A9}" destId="{6AD332AB-94B8-4A5D-B449-65080AA3FE22}" srcOrd="0" destOrd="0" presId="urn:microsoft.com/office/officeart/2018/2/layout/IconVerticalSolidList"/>
    <dgm:cxn modelId="{FBDA9692-5F24-47F9-84E6-0808D10A8184}" srcId="{9CEC9BB9-6A67-4E95-A011-ADC2E74C71F4}" destId="{03D25A42-7A2C-4113-A080-620027F6ADCB}" srcOrd="1" destOrd="0" parTransId="{03A25D26-10B9-4AD7-BCD0-49C2928721C3}" sibTransId="{285EF460-54CA-42F4-BD97-C4641C349320}"/>
    <dgm:cxn modelId="{539F5E94-A3C8-484D-959B-65FEFBABBD7E}" srcId="{9CEC9BB9-6A67-4E95-A011-ADC2E74C71F4}" destId="{03BD36D6-A28C-48A8-A5EF-7967344984D8}" srcOrd="3" destOrd="0" parTransId="{BE33BFEC-9379-41D6-A188-6660AE8D0678}" sibTransId="{B1A646AF-8708-403F-9586-2ABB3634AE6F}"/>
    <dgm:cxn modelId="{8206F595-3DD4-43D2-ABC1-397F3959B43D}" type="presOf" srcId="{761007C0-7172-42AC-B81A-2CABD03A57F7}" destId="{40308365-5788-4867-8479-9A396C6BE1DE}" srcOrd="0" destOrd="0" presId="urn:microsoft.com/office/officeart/2018/2/layout/IconVerticalSolidList"/>
    <dgm:cxn modelId="{EAD100AD-19D9-40AE-81FB-A2A7F50F95C8}" type="presOf" srcId="{03BD36D6-A28C-48A8-A5EF-7967344984D8}" destId="{76AA8AD0-129B-4221-A1E6-864C3BBAE8BF}" srcOrd="0" destOrd="0" presId="urn:microsoft.com/office/officeart/2018/2/layout/IconVerticalSolidList"/>
    <dgm:cxn modelId="{39931BBD-AC8D-4916-8367-F3A8D87C49C8}" type="presOf" srcId="{03D25A42-7A2C-4113-A080-620027F6ADCB}" destId="{E9928D26-09AD-430D-A0EC-A2E20EEA8FC8}" srcOrd="0" destOrd="0" presId="urn:microsoft.com/office/officeart/2018/2/layout/IconVerticalSolidList"/>
    <dgm:cxn modelId="{E77983B6-81B8-4522-874A-FB3061B12CC7}" type="presParOf" srcId="{4D9696F6-7A12-47D6-ADD0-6203741E0E7A}" destId="{D88CFD78-B454-4390-8FFF-DE0BDEC8DED2}" srcOrd="0" destOrd="0" presId="urn:microsoft.com/office/officeart/2018/2/layout/IconVerticalSolidList"/>
    <dgm:cxn modelId="{6E0EB4A5-B30F-4FE6-AF93-98258AE8A997}" type="presParOf" srcId="{D88CFD78-B454-4390-8FFF-DE0BDEC8DED2}" destId="{B4C73DA7-577D-43D8-B426-36F70928B943}" srcOrd="0" destOrd="0" presId="urn:microsoft.com/office/officeart/2018/2/layout/IconVerticalSolidList"/>
    <dgm:cxn modelId="{B52299A1-0804-4EDD-AB5A-FF6BABBD6595}" type="presParOf" srcId="{D88CFD78-B454-4390-8FFF-DE0BDEC8DED2}" destId="{4F63E266-E104-4A22-97E9-8740A560F95D}" srcOrd="1" destOrd="0" presId="urn:microsoft.com/office/officeart/2018/2/layout/IconVerticalSolidList"/>
    <dgm:cxn modelId="{CFE348C5-FA85-4844-BA95-712DFC70120D}" type="presParOf" srcId="{D88CFD78-B454-4390-8FFF-DE0BDEC8DED2}" destId="{81ADB40A-02B5-4669-89C0-BCD571B37323}" srcOrd="2" destOrd="0" presId="urn:microsoft.com/office/officeart/2018/2/layout/IconVerticalSolidList"/>
    <dgm:cxn modelId="{1C3FAF48-CCD1-4F5C-87A9-6E89B937D2EE}" type="presParOf" srcId="{D88CFD78-B454-4390-8FFF-DE0BDEC8DED2}" destId="{40308365-5788-4867-8479-9A396C6BE1DE}" srcOrd="3" destOrd="0" presId="urn:microsoft.com/office/officeart/2018/2/layout/IconVerticalSolidList"/>
    <dgm:cxn modelId="{DFEE6F78-8388-4F1A-ABCE-A75EB3CA24F6}" type="presParOf" srcId="{4D9696F6-7A12-47D6-ADD0-6203741E0E7A}" destId="{40309ABA-E777-4F5C-87B5-66284C32CB7F}" srcOrd="1" destOrd="0" presId="urn:microsoft.com/office/officeart/2018/2/layout/IconVerticalSolidList"/>
    <dgm:cxn modelId="{0E7FEA7F-E0CC-4D07-AE22-6238235BE9CA}" type="presParOf" srcId="{4D9696F6-7A12-47D6-ADD0-6203741E0E7A}" destId="{BB9EA80E-C869-4F91-872D-5C11F52BF4D6}" srcOrd="2" destOrd="0" presId="urn:microsoft.com/office/officeart/2018/2/layout/IconVerticalSolidList"/>
    <dgm:cxn modelId="{BEC7E7C2-D979-48BC-AEF0-8DEB2F33B663}" type="presParOf" srcId="{BB9EA80E-C869-4F91-872D-5C11F52BF4D6}" destId="{D671B3BB-D3BF-4E06-9AEE-9A5CF068E33C}" srcOrd="0" destOrd="0" presId="urn:microsoft.com/office/officeart/2018/2/layout/IconVerticalSolidList"/>
    <dgm:cxn modelId="{098AE429-AC83-485B-A839-B9CED1059E64}" type="presParOf" srcId="{BB9EA80E-C869-4F91-872D-5C11F52BF4D6}" destId="{AF4E614F-9E12-41D6-91B5-B9EE3F5B83B0}" srcOrd="1" destOrd="0" presId="urn:microsoft.com/office/officeart/2018/2/layout/IconVerticalSolidList"/>
    <dgm:cxn modelId="{434BEB60-AD60-42DE-BB6B-C996D0EF5892}" type="presParOf" srcId="{BB9EA80E-C869-4F91-872D-5C11F52BF4D6}" destId="{D8705DD3-68EA-4FA1-BE06-12B47318239E}" srcOrd="2" destOrd="0" presId="urn:microsoft.com/office/officeart/2018/2/layout/IconVerticalSolidList"/>
    <dgm:cxn modelId="{31582B84-7105-4571-B9F6-4EF6667A665E}" type="presParOf" srcId="{BB9EA80E-C869-4F91-872D-5C11F52BF4D6}" destId="{E9928D26-09AD-430D-A0EC-A2E20EEA8FC8}" srcOrd="3" destOrd="0" presId="urn:microsoft.com/office/officeart/2018/2/layout/IconVerticalSolidList"/>
    <dgm:cxn modelId="{486BCB0D-E7AD-4CAB-ABD3-E8D9BCC4ED6B}" type="presParOf" srcId="{4D9696F6-7A12-47D6-ADD0-6203741E0E7A}" destId="{A1561D46-2B3C-45AD-88D9-5D65317431F9}" srcOrd="3" destOrd="0" presId="urn:microsoft.com/office/officeart/2018/2/layout/IconVerticalSolidList"/>
    <dgm:cxn modelId="{B276AE9A-126A-4509-98D2-FDC20E749C62}" type="presParOf" srcId="{4D9696F6-7A12-47D6-ADD0-6203741E0E7A}" destId="{CA826D06-C743-4AF3-B65C-B7A0C015AC8C}" srcOrd="4" destOrd="0" presId="urn:microsoft.com/office/officeart/2018/2/layout/IconVerticalSolidList"/>
    <dgm:cxn modelId="{717EC1E3-E84B-46B0-88AA-EBCD04A25B00}" type="presParOf" srcId="{CA826D06-C743-4AF3-B65C-B7A0C015AC8C}" destId="{B47927E6-1BA1-45FA-B521-D9FE665B25BD}" srcOrd="0" destOrd="0" presId="urn:microsoft.com/office/officeart/2018/2/layout/IconVerticalSolidList"/>
    <dgm:cxn modelId="{4406DD44-94B7-4D78-9E85-6EB00261C4EC}" type="presParOf" srcId="{CA826D06-C743-4AF3-B65C-B7A0C015AC8C}" destId="{E8904985-DFD8-4B7C-A837-8FB30FF7A5B2}" srcOrd="1" destOrd="0" presId="urn:microsoft.com/office/officeart/2018/2/layout/IconVerticalSolidList"/>
    <dgm:cxn modelId="{792EF2FA-49F0-4377-9157-13A7AAA3944B}" type="presParOf" srcId="{CA826D06-C743-4AF3-B65C-B7A0C015AC8C}" destId="{9D5940E2-F0F2-4125-8C36-FE2A8ECAE200}" srcOrd="2" destOrd="0" presId="urn:microsoft.com/office/officeart/2018/2/layout/IconVerticalSolidList"/>
    <dgm:cxn modelId="{DD46303D-A0D3-473C-B4B7-599D1871F265}" type="presParOf" srcId="{CA826D06-C743-4AF3-B65C-B7A0C015AC8C}" destId="{6AD332AB-94B8-4A5D-B449-65080AA3FE22}" srcOrd="3" destOrd="0" presId="urn:microsoft.com/office/officeart/2018/2/layout/IconVerticalSolidList"/>
    <dgm:cxn modelId="{4436D0DD-1C6E-48DC-BECC-865147BCE9E2}" type="presParOf" srcId="{4D9696F6-7A12-47D6-ADD0-6203741E0E7A}" destId="{21330568-72A9-479D-8437-C9AEB2B79799}" srcOrd="5" destOrd="0" presId="urn:microsoft.com/office/officeart/2018/2/layout/IconVerticalSolidList"/>
    <dgm:cxn modelId="{87E397B6-EC8D-429E-85C1-6A71FF699F20}" type="presParOf" srcId="{4D9696F6-7A12-47D6-ADD0-6203741E0E7A}" destId="{0EC64EA9-0381-4777-BC88-9CC9460C1D9F}" srcOrd="6" destOrd="0" presId="urn:microsoft.com/office/officeart/2018/2/layout/IconVerticalSolidList"/>
    <dgm:cxn modelId="{38DB1DA8-E708-4AEC-8A15-7827A1D6CBC3}" type="presParOf" srcId="{0EC64EA9-0381-4777-BC88-9CC9460C1D9F}" destId="{8C084400-2DC9-4F9A-A666-F189E8D552EB}" srcOrd="0" destOrd="0" presId="urn:microsoft.com/office/officeart/2018/2/layout/IconVerticalSolidList"/>
    <dgm:cxn modelId="{FC016F6C-654B-40C9-9D1C-4AB0A95AC151}" type="presParOf" srcId="{0EC64EA9-0381-4777-BC88-9CC9460C1D9F}" destId="{2E86AFB8-8BE4-4BD9-989A-D28A87C66242}" srcOrd="1" destOrd="0" presId="urn:microsoft.com/office/officeart/2018/2/layout/IconVerticalSolidList"/>
    <dgm:cxn modelId="{2DAB267D-FF6C-4F0A-9171-B599AC28EE75}" type="presParOf" srcId="{0EC64EA9-0381-4777-BC88-9CC9460C1D9F}" destId="{2CFBE411-12DA-47F5-8B31-718BBC36C78E}" srcOrd="2" destOrd="0" presId="urn:microsoft.com/office/officeart/2018/2/layout/IconVerticalSolidList"/>
    <dgm:cxn modelId="{8FE020CE-2BAB-4D8B-B6DA-A7EFE9E0F615}" type="presParOf" srcId="{0EC64EA9-0381-4777-BC88-9CC9460C1D9F}" destId="{76AA8AD0-129B-4221-A1E6-864C3BBAE8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73DA7-577D-43D8-B426-36F70928B943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3E266-E104-4A22-97E9-8740A560F95D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08365-5788-4867-8479-9A396C6BE1DE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IMDB</a:t>
          </a:r>
        </a:p>
      </dsp:txBody>
      <dsp:txXfrm>
        <a:off x="1235996" y="2111"/>
        <a:ext cx="6492270" cy="1070126"/>
      </dsp:txXfrm>
    </dsp:sp>
    <dsp:sp modelId="{D671B3BB-D3BF-4E06-9AEE-9A5CF068E33C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E614F-9E12-41D6-91B5-B9EE3F5B83B0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8D26-09AD-430D-A0EC-A2E20EEA8FC8}">
      <dsp:nvSpPr>
        <dsp:cNvPr id="0" name=""/>
        <dsp:cNvSpPr/>
      </dsp:nvSpPr>
      <dsp:spPr>
        <a:xfrm>
          <a:off x="1235996" y="1339769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OMDB</a:t>
          </a:r>
        </a:p>
      </dsp:txBody>
      <dsp:txXfrm>
        <a:off x="1235996" y="1339769"/>
        <a:ext cx="6492270" cy="1070126"/>
      </dsp:txXfrm>
    </dsp:sp>
    <dsp:sp modelId="{B47927E6-1BA1-45FA-B521-D9FE665B25BD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4985-DFD8-4B7C-A837-8FB30FF7A5B2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332AB-94B8-4A5D-B449-65080AA3FE22}">
      <dsp:nvSpPr>
        <dsp:cNvPr id="0" name=""/>
        <dsp:cNvSpPr/>
      </dsp:nvSpPr>
      <dsp:spPr>
        <a:xfrm>
          <a:off x="1235996" y="2677427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Rotten Tomatoes</a:t>
          </a:r>
        </a:p>
      </dsp:txBody>
      <dsp:txXfrm>
        <a:off x="1235996" y="2677427"/>
        <a:ext cx="6492270" cy="1070126"/>
      </dsp:txXfrm>
    </dsp:sp>
    <dsp:sp modelId="{8C084400-2DC9-4F9A-A666-F189E8D552EB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6AFB8-8BE4-4BD9-989A-D28A87C66242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8AD0-129B-4221-A1E6-864C3BBAE8BF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Meta Score</a:t>
          </a:r>
        </a:p>
      </dsp:txBody>
      <dsp:txXfrm>
        <a:off x="1235996" y="4015086"/>
        <a:ext cx="6492270" cy="1070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2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1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262B-859A-423E-804C-704784B4B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4C277-9A8D-4632-AEDC-2C02727CF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indicates movie success?</a:t>
            </a:r>
          </a:p>
        </p:txBody>
      </p:sp>
    </p:spTree>
    <p:extLst>
      <p:ext uri="{BB962C8B-B14F-4D97-AF65-F5344CB8AC3E}">
        <p14:creationId xmlns:p14="http://schemas.microsoft.com/office/powerpoint/2010/main" val="392039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633-276D-4C68-BF30-72D2514A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Box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25F7-9836-43D1-96E1-CCEF12F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494723-B10F-4958-9669-E73C200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F62B6F-98C7-455E-829F-4FAD7914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factor most impacting box office was -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7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99F6AD-8A6C-4A7E-B6B2-4E61F81E6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898B94-3E3A-4ECA-B70A-4EB664E62E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3096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890AF-13EA-4674-AA39-8CEA1C6A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What factors drive box office?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825B-94C0-4438-A7F5-9A185ADE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738" y="2919494"/>
            <a:ext cx="8983489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 film ratings play a role in how much money a movie makes?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Which ratings matter more? – Audience or Critics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How do ratings skew?</a:t>
            </a:r>
          </a:p>
          <a:p>
            <a:pPr marL="960120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it genre?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it studios?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it Directors?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BA81-C4CE-4BD1-8446-B67A0F88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963B708-955E-4A2E-AC1A-ABB78EC00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09776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6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ED28-9081-45C9-8011-B3144954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Data Processing</a:t>
            </a:r>
          </a:p>
        </p:txBody>
      </p:sp>
      <p:pic>
        <p:nvPicPr>
          <p:cNvPr id="24" name="Graphic 6" descr="Open Folder">
            <a:extLst>
              <a:ext uri="{FF2B5EF4-FFF2-40B4-BE49-F238E27FC236}">
                <a16:creationId xmlns:a16="http://schemas.microsoft.com/office/drawing/2014/main" id="{1943D67F-C7AA-41F9-8851-7B3D05AF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24537-FAFA-44D4-B3B0-091C0C2D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have film  ratings changed over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D1C4B-E76E-4A45-A4FE-5D70AE4D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here to show </a:t>
            </a:r>
            <a:r>
              <a:rPr lang="en-US" dirty="0" err="1"/>
              <a:t>imdb</a:t>
            </a:r>
            <a:r>
              <a:rPr lang="en-US" dirty="0"/>
              <a:t>/</a:t>
            </a:r>
            <a:r>
              <a:rPr lang="en-US" dirty="0" err="1"/>
              <a:t>metascore</a:t>
            </a:r>
            <a:r>
              <a:rPr lang="en-US" dirty="0"/>
              <a:t> ratings over time</a:t>
            </a:r>
          </a:p>
        </p:txBody>
      </p:sp>
    </p:spTree>
    <p:extLst>
      <p:ext uri="{BB962C8B-B14F-4D97-AF65-F5344CB8AC3E}">
        <p14:creationId xmlns:p14="http://schemas.microsoft.com/office/powerpoint/2010/main" val="2963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3183-3B9D-4CEC-8D52-12DBF976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skewed are move rating websites?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27FD-395F-4915-B5B9-82ADCF69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distribution of ratings of </a:t>
            </a:r>
            <a:r>
              <a:rPr lang="en-US" dirty="0" err="1"/>
              <a:t>imdb</a:t>
            </a:r>
            <a:r>
              <a:rPr lang="en-US" dirty="0"/>
              <a:t>, </a:t>
            </a:r>
            <a:r>
              <a:rPr lang="en-US" dirty="0" err="1"/>
              <a:t>metascore</a:t>
            </a:r>
            <a:r>
              <a:rPr lang="en-US" dirty="0"/>
              <a:t> and rotten tomatoes.</a:t>
            </a:r>
          </a:p>
        </p:txBody>
      </p:sp>
    </p:spTree>
    <p:extLst>
      <p:ext uri="{BB962C8B-B14F-4D97-AF65-F5344CB8AC3E}">
        <p14:creationId xmlns:p14="http://schemas.microsoft.com/office/powerpoint/2010/main" val="275462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328-86AE-48A5-84A4-0C7EBCA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rating has most impact on box-office?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3A5B-7D62-4416-9041-E78639E3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of all 3 ratings vs Box office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T-test results</a:t>
            </a:r>
          </a:p>
        </p:txBody>
      </p:sp>
    </p:spTree>
    <p:extLst>
      <p:ext uri="{BB962C8B-B14F-4D97-AF65-F5344CB8AC3E}">
        <p14:creationId xmlns:p14="http://schemas.microsoft.com/office/powerpoint/2010/main" val="407656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88BC-5AC9-4793-9458-E63F9118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and Actor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61C4-F309-449A-A367-98BEC936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A564-47BC-46D2-825A-0EB789E2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and Box office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ABD0-2BCD-4A28-82C2-15C8B0C7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certain directors always make successful films? Who are they.</a:t>
            </a:r>
          </a:p>
        </p:txBody>
      </p:sp>
    </p:spTree>
    <p:extLst>
      <p:ext uri="{BB962C8B-B14F-4D97-AF65-F5344CB8AC3E}">
        <p14:creationId xmlns:p14="http://schemas.microsoft.com/office/powerpoint/2010/main" val="2109858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Films </vt:lpstr>
      <vt:lpstr>What factors drive box office?</vt:lpstr>
      <vt:lpstr>Data Sources</vt:lpstr>
      <vt:lpstr>Data Processing</vt:lpstr>
      <vt:lpstr>How have film  ratings changed over time?</vt:lpstr>
      <vt:lpstr>How skewed are move rating websites?</vt:lpstr>
      <vt:lpstr>Which rating has most impact on box-office? </vt:lpstr>
      <vt:lpstr>Director and Actor Counts</vt:lpstr>
      <vt:lpstr>Director and Box office </vt:lpstr>
      <vt:lpstr>Actors and Box Office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 </dc:title>
  <dc:creator>Tanvir Bhullar</dc:creator>
  <cp:lastModifiedBy>Tanvir Bhullar</cp:lastModifiedBy>
  <cp:revision>1</cp:revision>
  <dcterms:created xsi:type="dcterms:W3CDTF">2019-07-02T00:43:21Z</dcterms:created>
  <dcterms:modified xsi:type="dcterms:W3CDTF">2019-07-02T00:43:30Z</dcterms:modified>
</cp:coreProperties>
</file>