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62" autoAdjust="0"/>
  </p:normalViewPr>
  <p:slideViewPr>
    <p:cSldViewPr snapToGrid="0" showGuides="1">
      <p:cViewPr varScale="1">
        <p:scale>
          <a:sx n="63" d="100"/>
          <a:sy n="63" d="100"/>
        </p:scale>
        <p:origin x="1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7F42-DF1F-4A4C-839E-7409A5375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89C5-34A2-46A0-8A61-1DC7C184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F2BC-08E2-4CA6-A982-7BFB6DD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F7D5-A713-40EF-9367-FA72192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4498-08C6-49AF-B7DA-ABF3925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9253-8EA5-4244-BD01-2F175364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D7A3-AA8C-4F97-A5A7-1DB42022C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862E-BE99-432A-B150-2441B95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8137-6B7C-482A-B937-D3503A6B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8E6D-F859-415A-B322-C7C53358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6CE6A-053B-4CF8-A689-E922758E9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CCCDE-D9AB-4936-9106-8E7DF472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B35B-5FEA-4F4C-B5E9-47820912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9A4B-6442-441B-B618-FB5774B4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DDB4-4918-4FE7-B047-6C7269AE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804A-D63F-4130-A338-F80DC37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B586-8832-4085-9596-E948257D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0629-13E8-4A81-9830-47D01898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1531-9F1C-41C3-B734-2C4B70F3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D9C6-D067-41EA-B10B-96842DD7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8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62E-1FE6-480E-B7BF-480D265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E5DB-262E-4D48-9EEA-E1C37BB7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DF5A-B72D-462B-9D4A-4DBF36D7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A797-72C7-4C71-ACE8-E276867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FF7E-4D4D-4109-854B-17BD92B6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4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F680-8774-4911-9294-B5227FB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30EF-829C-4F71-9A23-2B1D9355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3CC99-1170-4F4A-A3B1-97BEF2D1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F652-9E2E-443E-97FD-12187341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5C9C-94C3-4F44-9827-6A1F1FA5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1CBE-8F1D-49E6-A060-736EC71C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C986-118D-4B69-8980-5709C9DE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56B2-BFBE-4A26-8EE8-DBD1EAC4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C922-5667-4DB9-961D-374BD766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3C441-3206-4F6D-B878-C9A68F5C7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AEF01-09A5-4044-BBF3-4A3A3B700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AF464-01F8-4B88-92C9-D1354C25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C2CC6-873A-4349-AB2B-1D39111F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1615-4602-41CE-BC18-D5638E2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A895-3E41-4828-BA48-68ACFBB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32315-E1B4-4C13-971F-576BF86B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D66F5-C782-4069-9CB7-AFCB8DD9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024E8-CF91-4423-8693-0ADEF9E7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2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6C6B5-684E-4AF0-8FB3-CC23514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2711A-CA82-4835-AC67-C76DF53C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02A45-BF5D-4564-AB85-1FF48D3F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3105-B7CC-446B-8086-A150F590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839F-6AB4-4EAE-9843-5F1681C5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D260-CD28-4DB2-960D-4CC96FBB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CFB0-D567-4D23-93A5-06D669ED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FFFB5-8000-417E-BB9A-68BC3BD9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A29C-40D2-4E87-9652-01F2F13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0652-BBFB-4901-8419-A5F2AC4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9CFD-3E20-4E0F-A369-2677A55D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70AC-33D7-4A41-B717-0748C8B0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38CB6-AA7D-47C2-A1B5-B2ADA9A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E74A0-216F-4437-9A6C-881046D6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CD55-C148-4DC8-8980-41BF35B9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6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A294C-13C7-4B14-9AAA-A66842A8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DF08-181B-442F-B015-75556240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EC72-70A0-4081-B403-B6D037D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F4B8-8436-4C54-BBE5-F180F9289FE0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CC91-68BB-4186-B56F-35405F96C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94F9-A9B6-485B-A057-DA2061913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8AAB49-6187-429F-B430-3B3C75FD10BE}"/>
              </a:ext>
            </a:extLst>
          </p:cNvPr>
          <p:cNvSpPr/>
          <p:nvPr/>
        </p:nvSpPr>
        <p:spPr>
          <a:xfrm>
            <a:off x="1508759" y="1462824"/>
            <a:ext cx="9174482" cy="70008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BBE17E-94BB-4AC2-B62F-DB3001958580}"/>
              </a:ext>
            </a:extLst>
          </p:cNvPr>
          <p:cNvSpPr/>
          <p:nvPr/>
        </p:nvSpPr>
        <p:spPr>
          <a:xfrm>
            <a:off x="6096000" y="1462824"/>
            <a:ext cx="3642360" cy="7000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40F196-950F-40C1-8F67-C9BC3318C9CB}"/>
              </a:ext>
            </a:extLst>
          </p:cNvPr>
          <p:cNvSpPr/>
          <p:nvPr/>
        </p:nvSpPr>
        <p:spPr>
          <a:xfrm>
            <a:off x="3703320" y="1462824"/>
            <a:ext cx="2392680" cy="7000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3C79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EE15B7-70E2-4445-8D3C-0FA5E44953DE}"/>
              </a:ext>
            </a:extLst>
          </p:cNvPr>
          <p:cNvSpPr/>
          <p:nvPr/>
        </p:nvSpPr>
        <p:spPr>
          <a:xfrm>
            <a:off x="1508759" y="2391512"/>
            <a:ext cx="9174482" cy="70008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A540BC-1611-44CD-8482-2937F6A10887}"/>
              </a:ext>
            </a:extLst>
          </p:cNvPr>
          <p:cNvSpPr/>
          <p:nvPr/>
        </p:nvSpPr>
        <p:spPr>
          <a:xfrm>
            <a:off x="6096000" y="2391512"/>
            <a:ext cx="2788920" cy="7000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29DA3A-37E0-4DEC-86DF-025E0D73D651}"/>
              </a:ext>
            </a:extLst>
          </p:cNvPr>
          <p:cNvSpPr/>
          <p:nvPr/>
        </p:nvSpPr>
        <p:spPr>
          <a:xfrm>
            <a:off x="2453641" y="2391512"/>
            <a:ext cx="3642360" cy="7000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3C79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FCE60-7C3D-4EA1-8E98-ED301485AD38}"/>
              </a:ext>
            </a:extLst>
          </p:cNvPr>
          <p:cNvSpPr/>
          <p:nvPr/>
        </p:nvSpPr>
        <p:spPr>
          <a:xfrm>
            <a:off x="1508759" y="3320200"/>
            <a:ext cx="9174482" cy="70008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B1D79A-2B9C-4030-AADB-143A4E8B5B9B}"/>
              </a:ext>
            </a:extLst>
          </p:cNvPr>
          <p:cNvSpPr/>
          <p:nvPr/>
        </p:nvSpPr>
        <p:spPr>
          <a:xfrm>
            <a:off x="6096000" y="3320200"/>
            <a:ext cx="3413760" cy="7000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F70E0E-89AF-4250-87DE-A177E10F1140}"/>
              </a:ext>
            </a:extLst>
          </p:cNvPr>
          <p:cNvSpPr/>
          <p:nvPr/>
        </p:nvSpPr>
        <p:spPr>
          <a:xfrm>
            <a:off x="2865120" y="3320200"/>
            <a:ext cx="3230880" cy="7000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3C79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ACABB1-2A4E-4E35-8556-4C70C40E0F23}"/>
              </a:ext>
            </a:extLst>
          </p:cNvPr>
          <p:cNvSpPr/>
          <p:nvPr/>
        </p:nvSpPr>
        <p:spPr>
          <a:xfrm>
            <a:off x="1508759" y="4248888"/>
            <a:ext cx="9174482" cy="70008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4E0E6-2C25-462C-A95A-CFFB70EF49C8}"/>
              </a:ext>
            </a:extLst>
          </p:cNvPr>
          <p:cNvSpPr/>
          <p:nvPr/>
        </p:nvSpPr>
        <p:spPr>
          <a:xfrm>
            <a:off x="6096000" y="4248888"/>
            <a:ext cx="3025503" cy="7000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CD309-B9F5-4B03-8922-C17B77B8F9C1}"/>
              </a:ext>
            </a:extLst>
          </p:cNvPr>
          <p:cNvSpPr/>
          <p:nvPr/>
        </p:nvSpPr>
        <p:spPr>
          <a:xfrm>
            <a:off x="1950721" y="4248888"/>
            <a:ext cx="4145280" cy="7000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3C79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1EF89E-73ED-4C3B-81BB-35500DB20ABE}"/>
              </a:ext>
            </a:extLst>
          </p:cNvPr>
          <p:cNvSpPr/>
          <p:nvPr/>
        </p:nvSpPr>
        <p:spPr>
          <a:xfrm>
            <a:off x="1508759" y="5152288"/>
            <a:ext cx="9174482" cy="70008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A2EBA-EDC6-42EE-ADC6-97096BFEA143}"/>
              </a:ext>
            </a:extLst>
          </p:cNvPr>
          <p:cNvSpPr/>
          <p:nvPr/>
        </p:nvSpPr>
        <p:spPr>
          <a:xfrm>
            <a:off x="6096000" y="5152288"/>
            <a:ext cx="4312920" cy="7000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28352E-72BB-41E3-B2EB-D85B829B7C28}"/>
              </a:ext>
            </a:extLst>
          </p:cNvPr>
          <p:cNvSpPr/>
          <p:nvPr/>
        </p:nvSpPr>
        <p:spPr>
          <a:xfrm>
            <a:off x="4069080" y="5152288"/>
            <a:ext cx="2026920" cy="7000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83C79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C1FD8-0C2B-4EDB-B3BD-64D43907644B}"/>
              </a:ext>
            </a:extLst>
          </p:cNvPr>
          <p:cNvSpPr/>
          <p:nvPr/>
        </p:nvSpPr>
        <p:spPr>
          <a:xfrm>
            <a:off x="5479143" y="863224"/>
            <a:ext cx="1233714" cy="56062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60400" sx="70000" sy="70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924BC-A255-4CCE-BA13-9731985CC900}"/>
              </a:ext>
            </a:extLst>
          </p:cNvPr>
          <p:cNvSpPr/>
          <p:nvPr/>
        </p:nvSpPr>
        <p:spPr>
          <a:xfrm>
            <a:off x="4745105" y="228600"/>
            <a:ext cx="2701791" cy="634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5D5E04-84F7-4F3A-80F6-632456135DD2}"/>
              </a:ext>
            </a:extLst>
          </p:cNvPr>
          <p:cNvSpPr/>
          <p:nvPr/>
        </p:nvSpPr>
        <p:spPr>
          <a:xfrm>
            <a:off x="4745105" y="6469488"/>
            <a:ext cx="2701791" cy="38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 descr="Lightbulb and gear with solid fill">
            <a:extLst>
              <a:ext uri="{FF2B5EF4-FFF2-40B4-BE49-F238E27FC236}">
                <a16:creationId xmlns:a16="http://schemas.microsoft.com/office/drawing/2014/main" id="{F3113230-FE2F-4C82-96E6-41993D1E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830" y="1578371"/>
            <a:ext cx="508340" cy="508340"/>
          </a:xfrm>
          <a:prstGeom prst="rect">
            <a:avLst/>
          </a:prstGeom>
        </p:spPr>
      </p:pic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272AF279-445F-4051-A0E0-533C8953D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829" y="2503304"/>
            <a:ext cx="508340" cy="508340"/>
          </a:xfrm>
          <a:prstGeom prst="rect">
            <a:avLst/>
          </a:prstGeom>
        </p:spPr>
      </p:pic>
      <p:pic>
        <p:nvPicPr>
          <p:cNvPr id="31" name="Graphic 30" descr="Daily calendar with solid fill">
            <a:extLst>
              <a:ext uri="{FF2B5EF4-FFF2-40B4-BE49-F238E27FC236}">
                <a16:creationId xmlns:a16="http://schemas.microsoft.com/office/drawing/2014/main" id="{A05E4019-1A83-49B4-82FC-FDA35BDE1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160" y="3413760"/>
            <a:ext cx="487680" cy="487680"/>
          </a:xfrm>
          <a:prstGeom prst="rect">
            <a:avLst/>
          </a:prstGeom>
        </p:spPr>
      </p:pic>
      <p:pic>
        <p:nvPicPr>
          <p:cNvPr id="33" name="Graphic 32" descr="Pie chart with solid fill">
            <a:extLst>
              <a:ext uri="{FF2B5EF4-FFF2-40B4-BE49-F238E27FC236}">
                <a16:creationId xmlns:a16="http://schemas.microsoft.com/office/drawing/2014/main" id="{247BDF64-D258-4A57-9515-F64984D08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1831" y="4329522"/>
            <a:ext cx="508338" cy="508338"/>
          </a:xfrm>
          <a:prstGeom prst="rect">
            <a:avLst/>
          </a:prstGeom>
        </p:spPr>
      </p:pic>
      <p:pic>
        <p:nvPicPr>
          <p:cNvPr id="35" name="Graphic 34" descr="Target with solid fill">
            <a:extLst>
              <a:ext uri="{FF2B5EF4-FFF2-40B4-BE49-F238E27FC236}">
                <a16:creationId xmlns:a16="http://schemas.microsoft.com/office/drawing/2014/main" id="{E1CC4F77-EF86-478F-A2FF-7B87AF638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1831" y="5248162"/>
            <a:ext cx="508338" cy="508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9E1999-9B19-4AAB-B039-31F8C13B5E4B}"/>
              </a:ext>
            </a:extLst>
          </p:cNvPr>
          <p:cNvSpPr txBox="1"/>
          <p:nvPr/>
        </p:nvSpPr>
        <p:spPr>
          <a:xfrm>
            <a:off x="10785011" y="154015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80%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2AA5C6-A9BB-4022-A73A-4A4C8857C2FC}"/>
              </a:ext>
            </a:extLst>
          </p:cNvPr>
          <p:cNvSpPr txBox="1"/>
          <p:nvPr/>
        </p:nvSpPr>
        <p:spPr>
          <a:xfrm>
            <a:off x="10785011" y="244916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60%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4B813B-E2B3-4DB6-AD15-72DA3E6AF703}"/>
              </a:ext>
            </a:extLst>
          </p:cNvPr>
          <p:cNvSpPr txBox="1"/>
          <p:nvPr/>
        </p:nvSpPr>
        <p:spPr>
          <a:xfrm>
            <a:off x="10785011" y="33652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75%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EAFBD5-A549-4286-9B1D-DC182F49E296}"/>
              </a:ext>
            </a:extLst>
          </p:cNvPr>
          <p:cNvSpPr txBox="1"/>
          <p:nvPr/>
        </p:nvSpPr>
        <p:spPr>
          <a:xfrm>
            <a:off x="10785011" y="430654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65%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E0CCBB-97D7-49B1-B6EE-4AD45C8EEE7E}"/>
              </a:ext>
            </a:extLst>
          </p:cNvPr>
          <p:cNvSpPr txBox="1"/>
          <p:nvPr/>
        </p:nvSpPr>
        <p:spPr>
          <a:xfrm>
            <a:off x="10785011" y="521604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95%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8F4CC-429B-4D7C-9715-AFBA297BDB3B}"/>
              </a:ext>
            </a:extLst>
          </p:cNvPr>
          <p:cNvSpPr txBox="1"/>
          <p:nvPr/>
        </p:nvSpPr>
        <p:spPr>
          <a:xfrm>
            <a:off x="479337" y="154015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55%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63C31C-4F11-43F8-8E3A-1D60C0DB29C1}"/>
              </a:ext>
            </a:extLst>
          </p:cNvPr>
          <p:cNvSpPr txBox="1"/>
          <p:nvPr/>
        </p:nvSpPr>
        <p:spPr>
          <a:xfrm>
            <a:off x="479337" y="244916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80%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065FF1-4035-4E80-8520-1AA145C92C39}"/>
              </a:ext>
            </a:extLst>
          </p:cNvPr>
          <p:cNvSpPr txBox="1"/>
          <p:nvPr/>
        </p:nvSpPr>
        <p:spPr>
          <a:xfrm>
            <a:off x="479337" y="33652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70%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5BB554-8A77-43BD-B555-D50C0D76B75B}"/>
              </a:ext>
            </a:extLst>
          </p:cNvPr>
          <p:cNvSpPr txBox="1"/>
          <p:nvPr/>
        </p:nvSpPr>
        <p:spPr>
          <a:xfrm>
            <a:off x="479337" y="430654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90%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85E24-1A73-44F0-8D20-95067663F437}"/>
              </a:ext>
            </a:extLst>
          </p:cNvPr>
          <p:cNvSpPr txBox="1"/>
          <p:nvPr/>
        </p:nvSpPr>
        <p:spPr>
          <a:xfrm>
            <a:off x="479337" y="521604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45%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8B14A0-936C-4517-8781-310CA9A89609}"/>
              </a:ext>
            </a:extLst>
          </p:cNvPr>
          <p:cNvSpPr txBox="1"/>
          <p:nvPr/>
        </p:nvSpPr>
        <p:spPr>
          <a:xfrm flipH="1">
            <a:off x="1517298" y="164062"/>
            <a:ext cx="9157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bel" panose="02000506030000020004" pitchFamily="2" charset="0"/>
              </a:rPr>
              <a:t>Product Comparison </a:t>
            </a:r>
            <a:r>
              <a:rPr lang="en-US" sz="2800" b="1" dirty="0" err="1">
                <a:latin typeface="Abel" panose="02000506030000020004" pitchFamily="2" charset="0"/>
              </a:rPr>
              <a:t>Tamplate</a:t>
            </a:r>
            <a:endParaRPr lang="en-GB" sz="2800" b="1" dirty="0">
              <a:latin typeface="Abel" panose="0200050603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7304A-EF44-46A1-A7C2-3A8EE9436E57}"/>
              </a:ext>
            </a:extLst>
          </p:cNvPr>
          <p:cNvSpPr txBox="1"/>
          <p:nvPr/>
        </p:nvSpPr>
        <p:spPr>
          <a:xfrm flipH="1">
            <a:off x="3094762" y="814184"/>
            <a:ext cx="20948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bel" panose="02000506030000020004" pitchFamily="2" charset="0"/>
              </a:rPr>
              <a:t>Product A</a:t>
            </a:r>
            <a:endParaRPr lang="en-GB" sz="2800" b="1" dirty="0">
              <a:latin typeface="Abel" panose="0200050603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10BCD8-8DC2-4AF7-AE4F-A42F2628A648}"/>
              </a:ext>
            </a:extLst>
          </p:cNvPr>
          <p:cNvSpPr/>
          <p:nvPr/>
        </p:nvSpPr>
        <p:spPr>
          <a:xfrm>
            <a:off x="8929599" y="949664"/>
            <a:ext cx="289560" cy="28956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E29A9-DE59-4B4F-8DA5-2F447B4D3160}"/>
              </a:ext>
            </a:extLst>
          </p:cNvPr>
          <p:cNvSpPr/>
          <p:nvPr/>
        </p:nvSpPr>
        <p:spPr>
          <a:xfrm>
            <a:off x="2980098" y="949664"/>
            <a:ext cx="289560" cy="289560"/>
          </a:xfrm>
          <a:prstGeom prst="rect">
            <a:avLst/>
          </a:prstGeom>
          <a:gradFill>
            <a:gsLst>
              <a:gs pos="0">
                <a:srgbClr val="E83C79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454541-0895-47B9-B6B2-258FFC5C36BF}"/>
              </a:ext>
            </a:extLst>
          </p:cNvPr>
          <p:cNvSpPr txBox="1"/>
          <p:nvPr/>
        </p:nvSpPr>
        <p:spPr>
          <a:xfrm flipH="1">
            <a:off x="7002418" y="814184"/>
            <a:ext cx="20948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bel" panose="02000506030000020004" pitchFamily="2" charset="0"/>
              </a:rPr>
              <a:t>Product B</a:t>
            </a:r>
            <a:endParaRPr lang="en-GB" sz="2800" b="1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64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Abel</vt:lpstr>
      <vt:lpstr>Arial</vt:lpstr>
      <vt:lpstr>Calibri</vt:lpstr>
      <vt:lpstr>Calibri Light</vt:lpstr>
      <vt:lpstr>Caveat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Shafayat Jamil</dc:creator>
  <cp:lastModifiedBy>Shafayat Jamil</cp:lastModifiedBy>
  <cp:revision>9</cp:revision>
  <dcterms:created xsi:type="dcterms:W3CDTF">2024-12-19T11:26:36Z</dcterms:created>
  <dcterms:modified xsi:type="dcterms:W3CDTF">2024-12-19T12:37:26Z</dcterms:modified>
</cp:coreProperties>
</file>