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6" r:id="rId4"/>
    <p:sldId id="265" r:id="rId5"/>
    <p:sldId id="259" r:id="rId6"/>
    <p:sldId id="266" r:id="rId7"/>
    <p:sldId id="267" r:id="rId8"/>
    <p:sldId id="268" r:id="rId9"/>
    <p:sldId id="25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ACEB90-1F1A-D27B-EE9F-8D51533A099A}" v="69" dt="2024-02-27T13:42:17.873"/>
    <p1510:client id="{28085192-7BFA-8774-0F1B-D59A64BAC7B8}" v="6" dt="2024-02-27T19:49:11.625"/>
    <p1510:client id="{2C124769-322C-084E-B6EC-7EAB4B17084B}" v="2" dt="2024-02-28T08:14:20.772"/>
    <p1510:client id="{324ECA10-A676-4482-91BA-570835E15445}" v="317" dt="2024-02-27T20:00:45.859"/>
    <p1510:client id="{398E3243-A0BB-7CA9-6EE2-66E565503534}" v="436" dt="2024-02-28T00:22:21.345"/>
    <p1510:client id="{90146D6F-DCC2-1813-3B27-591004345741}" v="528" dt="2024-02-27T13:11:43.938"/>
    <p1510:client id="{DF1738AA-AD5F-45A9-BB24-6A6A28932D3F}" v="19" dt="2024-02-27T21:42:23.2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14"/>
  </p:normalViewPr>
  <p:slideViewPr>
    <p:cSldViewPr snapToGrid="0">
      <p:cViewPr varScale="1">
        <p:scale>
          <a:sx n="115" d="100"/>
          <a:sy n="115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iqi Xie" userId="S::qxie23@student.oulu.fi::3cf89373-c0c2-4b48-b67d-947211f09f9e" providerId="AD" clId="Web-{90146D6F-DCC2-1813-3B27-591004345741}"/>
    <pc:docChg chg="addSld modSld">
      <pc:chgData name="Qiqi Xie" userId="S::qxie23@student.oulu.fi::3cf89373-c0c2-4b48-b67d-947211f09f9e" providerId="AD" clId="Web-{90146D6F-DCC2-1813-3B27-591004345741}" dt="2024-02-27T13:11:43.578" v="265" actId="20577"/>
      <pc:docMkLst>
        <pc:docMk/>
      </pc:docMkLst>
      <pc:sldChg chg="addSp modSp new mod setBg">
        <pc:chgData name="Qiqi Xie" userId="S::qxie23@student.oulu.fi::3cf89373-c0c2-4b48-b67d-947211f09f9e" providerId="AD" clId="Web-{90146D6F-DCC2-1813-3B27-591004345741}" dt="2024-02-27T13:11:43.578" v="265" actId="20577"/>
        <pc:sldMkLst>
          <pc:docMk/>
          <pc:sldMk cId="3995771736" sldId="263"/>
        </pc:sldMkLst>
        <pc:spChg chg="add mod">
          <ac:chgData name="Qiqi Xie" userId="S::qxie23@student.oulu.fi::3cf89373-c0c2-4b48-b67d-947211f09f9e" providerId="AD" clId="Web-{90146D6F-DCC2-1813-3B27-591004345741}" dt="2024-02-27T13:11:29.702" v="261"/>
          <ac:spMkLst>
            <pc:docMk/>
            <pc:sldMk cId="3995771736" sldId="263"/>
            <ac:spMk id="2" creationId="{8733CC17-91D6-62FB-C31E-4C1AD418E628}"/>
          </ac:spMkLst>
        </pc:spChg>
        <pc:spChg chg="add mod">
          <ac:chgData name="Qiqi Xie" userId="S::qxie23@student.oulu.fi::3cf89373-c0c2-4b48-b67d-947211f09f9e" providerId="AD" clId="Web-{90146D6F-DCC2-1813-3B27-591004345741}" dt="2024-02-27T13:11:43.578" v="265" actId="20577"/>
          <ac:spMkLst>
            <pc:docMk/>
            <pc:sldMk cId="3995771736" sldId="263"/>
            <ac:spMk id="3" creationId="{B3F491EB-BE07-891E-4DA7-4756D7629E55}"/>
          </ac:spMkLst>
        </pc:spChg>
        <pc:spChg chg="add">
          <ac:chgData name="Qiqi Xie" userId="S::qxie23@student.oulu.fi::3cf89373-c0c2-4b48-b67d-947211f09f9e" providerId="AD" clId="Web-{90146D6F-DCC2-1813-3B27-591004345741}" dt="2024-02-27T13:11:29.702" v="261"/>
          <ac:spMkLst>
            <pc:docMk/>
            <pc:sldMk cId="3995771736" sldId="263"/>
            <ac:spMk id="9" creationId="{F13C74B1-5B17-4795-BED0-7140497B445A}"/>
          </ac:spMkLst>
        </pc:spChg>
        <pc:spChg chg="add">
          <ac:chgData name="Qiqi Xie" userId="S::qxie23@student.oulu.fi::3cf89373-c0c2-4b48-b67d-947211f09f9e" providerId="AD" clId="Web-{90146D6F-DCC2-1813-3B27-591004345741}" dt="2024-02-27T13:11:29.702" v="261"/>
          <ac:spMkLst>
            <pc:docMk/>
            <pc:sldMk cId="3995771736" sldId="263"/>
            <ac:spMk id="11" creationId="{D4974D33-8DC5-464E-8C6D-BE58F0669C17}"/>
          </ac:spMkLst>
        </pc:spChg>
        <pc:picChg chg="add">
          <ac:chgData name="Qiqi Xie" userId="S::qxie23@student.oulu.fi::3cf89373-c0c2-4b48-b67d-947211f09f9e" providerId="AD" clId="Web-{90146D6F-DCC2-1813-3B27-591004345741}" dt="2024-02-27T13:11:29.702" v="261"/>
          <ac:picMkLst>
            <pc:docMk/>
            <pc:sldMk cId="3995771736" sldId="263"/>
            <ac:picMk id="5" creationId="{CAA8735E-664D-A0B7-78E7-00BE9C731382}"/>
          </ac:picMkLst>
        </pc:picChg>
      </pc:sldChg>
    </pc:docChg>
  </pc:docChgLst>
  <pc:docChgLst>
    <pc:chgData name="Seam Zaman" userId="S::szaman23@student.oulu.fi::f556177e-dbc8-4b20-a268-0ff432abe591" providerId="AD" clId="Web-{28085192-7BFA-8774-0F1B-D59A64BAC7B8}"/>
    <pc:docChg chg="addSld delSld sldOrd">
      <pc:chgData name="Seam Zaman" userId="S::szaman23@student.oulu.fi::f556177e-dbc8-4b20-a268-0ff432abe591" providerId="AD" clId="Web-{28085192-7BFA-8774-0F1B-D59A64BAC7B8}" dt="2024-02-27T19:49:11.625" v="5"/>
      <pc:docMkLst>
        <pc:docMk/>
      </pc:docMkLst>
      <pc:sldChg chg="add del replId">
        <pc:chgData name="Seam Zaman" userId="S::szaman23@student.oulu.fi::f556177e-dbc8-4b20-a268-0ff432abe591" providerId="AD" clId="Web-{28085192-7BFA-8774-0F1B-D59A64BAC7B8}" dt="2024-02-27T19:49:01.344" v="3"/>
        <pc:sldMkLst>
          <pc:docMk/>
          <pc:sldMk cId="880792987" sldId="264"/>
        </pc:sldMkLst>
      </pc:sldChg>
      <pc:sldChg chg="new ord">
        <pc:chgData name="Seam Zaman" userId="S::szaman23@student.oulu.fi::f556177e-dbc8-4b20-a268-0ff432abe591" providerId="AD" clId="Web-{28085192-7BFA-8774-0F1B-D59A64BAC7B8}" dt="2024-02-27T19:49:11.625" v="5"/>
        <pc:sldMkLst>
          <pc:docMk/>
          <pc:sldMk cId="1751474081" sldId="264"/>
        </pc:sldMkLst>
      </pc:sldChg>
      <pc:sldChg chg="new del">
        <pc:chgData name="Seam Zaman" userId="S::szaman23@student.oulu.fi::f556177e-dbc8-4b20-a268-0ff432abe591" providerId="AD" clId="Web-{28085192-7BFA-8774-0F1B-D59A64BAC7B8}" dt="2024-02-27T19:48:48.203" v="2"/>
        <pc:sldMkLst>
          <pc:docMk/>
          <pc:sldMk cId="1641513607" sldId="265"/>
        </pc:sldMkLst>
      </pc:sldChg>
    </pc:docChg>
  </pc:docChgLst>
  <pc:docChgLst>
    <pc:chgData name="Tanvir Hasan" userId="S::thasan23@student.oulu.fi::0b8659e3-3587-4c7d-b7df-9ddb047fdc1a" providerId="AD" clId="Web-{398E3243-A0BB-7CA9-6EE2-66E565503534}"/>
    <pc:docChg chg="delSld modSld sldOrd">
      <pc:chgData name="Tanvir Hasan" userId="S::thasan23@student.oulu.fi::0b8659e3-3587-4c7d-b7df-9ddb047fdc1a" providerId="AD" clId="Web-{398E3243-A0BB-7CA9-6EE2-66E565503534}" dt="2024-02-28T00:22:21.345" v="255" actId="1076"/>
      <pc:docMkLst>
        <pc:docMk/>
      </pc:docMkLst>
      <pc:sldChg chg="modSp">
        <pc:chgData name="Tanvir Hasan" userId="S::thasan23@student.oulu.fi::0b8659e3-3587-4c7d-b7df-9ddb047fdc1a" providerId="AD" clId="Web-{398E3243-A0BB-7CA9-6EE2-66E565503534}" dt="2024-02-27T22:26:36.344" v="1"/>
        <pc:sldMkLst>
          <pc:docMk/>
          <pc:sldMk cId="1394693464" sldId="256"/>
        </pc:sldMkLst>
        <pc:graphicFrameChg chg="modGraphic">
          <ac:chgData name="Tanvir Hasan" userId="S::thasan23@student.oulu.fi::0b8659e3-3587-4c7d-b7df-9ddb047fdc1a" providerId="AD" clId="Web-{398E3243-A0BB-7CA9-6EE2-66E565503534}" dt="2024-02-27T22:26:36.344" v="1"/>
          <ac:graphicFrameMkLst>
            <pc:docMk/>
            <pc:sldMk cId="1394693464" sldId="256"/>
            <ac:graphicFrameMk id="7" creationId="{6FC3F057-45E4-D1ED-0007-38DA1F425D2C}"/>
          </ac:graphicFrameMkLst>
        </pc:graphicFrameChg>
      </pc:sldChg>
      <pc:sldChg chg="ord">
        <pc:chgData name="Tanvir Hasan" userId="S::thasan23@student.oulu.fi::0b8659e3-3587-4c7d-b7df-9ddb047fdc1a" providerId="AD" clId="Web-{398E3243-A0BB-7CA9-6EE2-66E565503534}" dt="2024-02-27T23:51:09.289" v="56"/>
        <pc:sldMkLst>
          <pc:docMk/>
          <pc:sldMk cId="3914721767" sldId="257"/>
        </pc:sldMkLst>
      </pc:sldChg>
      <pc:sldChg chg="del">
        <pc:chgData name="Tanvir Hasan" userId="S::thasan23@student.oulu.fi::0b8659e3-3587-4c7d-b7df-9ddb047fdc1a" providerId="AD" clId="Web-{398E3243-A0BB-7CA9-6EE2-66E565503534}" dt="2024-02-27T23:53:44.090" v="57"/>
        <pc:sldMkLst>
          <pc:docMk/>
          <pc:sldMk cId="1254764491" sldId="260"/>
        </pc:sldMkLst>
      </pc:sldChg>
      <pc:sldChg chg="addSp delSp modSp mod setBg">
        <pc:chgData name="Tanvir Hasan" userId="S::thasan23@student.oulu.fi::0b8659e3-3587-4c7d-b7df-9ddb047fdc1a" providerId="AD" clId="Web-{398E3243-A0BB-7CA9-6EE2-66E565503534}" dt="2024-02-28T00:22:21.345" v="255" actId="1076"/>
        <pc:sldMkLst>
          <pc:docMk/>
          <pc:sldMk cId="1380688691" sldId="261"/>
        </pc:sldMkLst>
        <pc:spChg chg="mod">
          <ac:chgData name="Tanvir Hasan" userId="S::thasan23@student.oulu.fi::0b8659e3-3587-4c7d-b7df-9ddb047fdc1a" providerId="AD" clId="Web-{398E3243-A0BB-7CA9-6EE2-66E565503534}" dt="2024-02-27T23:43:34.797" v="13" actId="1076"/>
          <ac:spMkLst>
            <pc:docMk/>
            <pc:sldMk cId="1380688691" sldId="261"/>
            <ac:spMk id="2" creationId="{1C5EF9C3-A8D4-002A-5935-24E2416A6AD0}"/>
          </ac:spMkLst>
        </pc:spChg>
        <pc:spChg chg="add del mod">
          <ac:chgData name="Tanvir Hasan" userId="S::thasan23@student.oulu.fi::0b8659e3-3587-4c7d-b7df-9ddb047fdc1a" providerId="AD" clId="Web-{398E3243-A0BB-7CA9-6EE2-66E565503534}" dt="2024-02-27T23:45:58.520" v="22"/>
          <ac:spMkLst>
            <pc:docMk/>
            <pc:sldMk cId="1380688691" sldId="261"/>
            <ac:spMk id="5" creationId="{8AF0AE33-14FD-F853-BBF3-E3445BD89545}"/>
          </ac:spMkLst>
        </pc:spChg>
        <pc:spChg chg="add del mod">
          <ac:chgData name="Tanvir Hasan" userId="S::thasan23@student.oulu.fi::0b8659e3-3587-4c7d-b7df-9ddb047fdc1a" providerId="AD" clId="Web-{398E3243-A0BB-7CA9-6EE2-66E565503534}" dt="2024-02-28T00:16:48.944" v="120"/>
          <ac:spMkLst>
            <pc:docMk/>
            <pc:sldMk cId="1380688691" sldId="261"/>
            <ac:spMk id="6" creationId="{A9C2CAD8-B148-FD83-54F8-BDD949B26173}"/>
          </ac:spMkLst>
        </pc:spChg>
        <pc:spChg chg="add mod">
          <ac:chgData name="Tanvir Hasan" userId="S::thasan23@student.oulu.fi::0b8659e3-3587-4c7d-b7df-9ddb047fdc1a" providerId="AD" clId="Web-{398E3243-A0BB-7CA9-6EE2-66E565503534}" dt="2024-02-28T00:22:21.345" v="255" actId="1076"/>
          <ac:spMkLst>
            <pc:docMk/>
            <pc:sldMk cId="1380688691" sldId="261"/>
            <ac:spMk id="7" creationId="{54C9BEA4-EE08-70DB-DE2F-DC24591EDD57}"/>
          </ac:spMkLst>
        </pc:spChg>
        <pc:spChg chg="add mod">
          <ac:chgData name="Tanvir Hasan" userId="S::thasan23@student.oulu.fi::0b8659e3-3587-4c7d-b7df-9ddb047fdc1a" providerId="AD" clId="Web-{398E3243-A0BB-7CA9-6EE2-66E565503534}" dt="2024-02-27T23:50:29.044" v="55" actId="20577"/>
          <ac:spMkLst>
            <pc:docMk/>
            <pc:sldMk cId="1380688691" sldId="261"/>
            <ac:spMk id="8" creationId="{9447CD39-2A58-2914-5C96-45F43405D414}"/>
          </ac:spMkLst>
        </pc:spChg>
        <pc:spChg chg="add del">
          <ac:chgData name="Tanvir Hasan" userId="S::thasan23@student.oulu.fi::0b8659e3-3587-4c7d-b7df-9ddb047fdc1a" providerId="AD" clId="Web-{398E3243-A0BB-7CA9-6EE2-66E565503534}" dt="2024-02-27T23:42:12.904" v="8"/>
          <ac:spMkLst>
            <pc:docMk/>
            <pc:sldMk cId="1380688691" sldId="261"/>
            <ac:spMk id="9" creationId="{FB33DC6A-1F1C-4A06-834E-CFF88F1C0BB9}"/>
          </ac:spMkLst>
        </pc:spChg>
        <pc:spChg chg="add del mod">
          <ac:chgData name="Tanvir Hasan" userId="S::thasan23@student.oulu.fi::0b8659e3-3587-4c7d-b7df-9ddb047fdc1a" providerId="AD" clId="Web-{398E3243-A0BB-7CA9-6EE2-66E565503534}" dt="2024-02-28T00:17:03.866" v="125"/>
          <ac:spMkLst>
            <pc:docMk/>
            <pc:sldMk cId="1380688691" sldId="261"/>
            <ac:spMk id="10" creationId="{8DBC6AA2-65DD-CCA7-F8D4-102700E62B76}"/>
          </ac:spMkLst>
        </pc:spChg>
        <pc:spChg chg="add del">
          <ac:chgData name="Tanvir Hasan" userId="S::thasan23@student.oulu.fi::0b8659e3-3587-4c7d-b7df-9ddb047fdc1a" providerId="AD" clId="Web-{398E3243-A0BB-7CA9-6EE2-66E565503534}" dt="2024-02-27T23:42:12.904" v="8"/>
          <ac:spMkLst>
            <pc:docMk/>
            <pc:sldMk cId="1380688691" sldId="261"/>
            <ac:spMk id="11" creationId="{0FE1D5CF-87B8-4A8A-AD3C-01D06A60769B}"/>
          </ac:spMkLst>
        </pc:spChg>
        <pc:spChg chg="add del mod">
          <ac:chgData name="Tanvir Hasan" userId="S::thasan23@student.oulu.fi::0b8659e3-3587-4c7d-b7df-9ddb047fdc1a" providerId="AD" clId="Web-{398E3243-A0BB-7CA9-6EE2-66E565503534}" dt="2024-02-28T00:18:18.947" v="131"/>
          <ac:spMkLst>
            <pc:docMk/>
            <pc:sldMk cId="1380688691" sldId="261"/>
            <ac:spMk id="12" creationId="{EE860440-28A3-A401-6A31-DA0240C3C32B}"/>
          </ac:spMkLst>
        </pc:spChg>
        <pc:spChg chg="add del">
          <ac:chgData name="Tanvir Hasan" userId="S::thasan23@student.oulu.fi::0b8659e3-3587-4c7d-b7df-9ddb047fdc1a" providerId="AD" clId="Web-{398E3243-A0BB-7CA9-6EE2-66E565503534}" dt="2024-02-27T23:42:12.904" v="8"/>
          <ac:spMkLst>
            <pc:docMk/>
            <pc:sldMk cId="1380688691" sldId="261"/>
            <ac:spMk id="13" creationId="{60926200-45C2-41E9-839F-31CD5FE4CD59}"/>
          </ac:spMkLst>
        </pc:spChg>
        <pc:spChg chg="add mod">
          <ac:chgData name="Tanvir Hasan" userId="S::thasan23@student.oulu.fi::0b8659e3-3587-4c7d-b7df-9ddb047fdc1a" providerId="AD" clId="Web-{398E3243-A0BB-7CA9-6EE2-66E565503534}" dt="2024-02-28T00:22:12.501" v="254" actId="20577"/>
          <ac:spMkLst>
            <pc:docMk/>
            <pc:sldMk cId="1380688691" sldId="261"/>
            <ac:spMk id="14" creationId="{43552A7D-7060-D9D9-F2EC-A0DD12B81DAF}"/>
          </ac:spMkLst>
        </pc:spChg>
        <pc:spChg chg="add del">
          <ac:chgData name="Tanvir Hasan" userId="S::thasan23@student.oulu.fi::0b8659e3-3587-4c7d-b7df-9ddb047fdc1a" providerId="AD" clId="Web-{398E3243-A0BB-7CA9-6EE2-66E565503534}" dt="2024-02-27T23:42:12.904" v="8"/>
          <ac:spMkLst>
            <pc:docMk/>
            <pc:sldMk cId="1380688691" sldId="261"/>
            <ac:spMk id="15" creationId="{AF2F604E-43BE-4DC3-B983-E071523364F8}"/>
          </ac:spMkLst>
        </pc:spChg>
        <pc:spChg chg="add del">
          <ac:chgData name="Tanvir Hasan" userId="S::thasan23@student.oulu.fi::0b8659e3-3587-4c7d-b7df-9ddb047fdc1a" providerId="AD" clId="Web-{398E3243-A0BB-7CA9-6EE2-66E565503534}" dt="2024-02-27T23:42:12.904" v="8"/>
          <ac:spMkLst>
            <pc:docMk/>
            <pc:sldMk cId="1380688691" sldId="261"/>
            <ac:spMk id="17" creationId="{08C9B587-E65E-4B52-B37C-ABEBB6E87928}"/>
          </ac:spMkLst>
        </pc:spChg>
        <pc:spChg chg="add del">
          <ac:chgData name="Tanvir Hasan" userId="S::thasan23@student.oulu.fi::0b8659e3-3587-4c7d-b7df-9ddb047fdc1a" providerId="AD" clId="Web-{398E3243-A0BB-7CA9-6EE2-66E565503534}" dt="2024-02-27T23:42:48.186" v="10"/>
          <ac:spMkLst>
            <pc:docMk/>
            <pc:sldMk cId="1380688691" sldId="261"/>
            <ac:spMk id="19" creationId="{C4879EFC-8E62-4E00-973C-C45EE9EC676D}"/>
          </ac:spMkLst>
        </pc:spChg>
        <pc:spChg chg="add del">
          <ac:chgData name="Tanvir Hasan" userId="S::thasan23@student.oulu.fi::0b8659e3-3587-4c7d-b7df-9ddb047fdc1a" providerId="AD" clId="Web-{398E3243-A0BB-7CA9-6EE2-66E565503534}" dt="2024-02-27T23:42:48.186" v="10"/>
          <ac:spMkLst>
            <pc:docMk/>
            <pc:sldMk cId="1380688691" sldId="261"/>
            <ac:spMk id="20" creationId="{D6A9C53F-5F90-40A5-8C85-5412D39C8C68}"/>
          </ac:spMkLst>
        </pc:spChg>
        <pc:spChg chg="add">
          <ac:chgData name="Tanvir Hasan" userId="S::thasan23@student.oulu.fi::0b8659e3-3587-4c7d-b7df-9ddb047fdc1a" providerId="AD" clId="Web-{398E3243-A0BB-7CA9-6EE2-66E565503534}" dt="2024-02-27T23:42:48.186" v="11"/>
          <ac:spMkLst>
            <pc:docMk/>
            <pc:sldMk cId="1380688691" sldId="261"/>
            <ac:spMk id="22" creationId="{99ED5833-B85B-4103-8A3B-CAB0308E6C15}"/>
          </ac:spMkLst>
        </pc:spChg>
        <pc:picChg chg="add mod ord">
          <ac:chgData name="Tanvir Hasan" userId="S::thasan23@student.oulu.fi::0b8659e3-3587-4c7d-b7df-9ddb047fdc1a" providerId="AD" clId="Web-{398E3243-A0BB-7CA9-6EE2-66E565503534}" dt="2024-02-27T23:44:22.924" v="18" actId="14100"/>
          <ac:picMkLst>
            <pc:docMk/>
            <pc:sldMk cId="1380688691" sldId="261"/>
            <ac:picMk id="3" creationId="{26B928DF-46F5-BF9F-BCB0-6EC0DC03D34E}"/>
          </ac:picMkLst>
        </pc:picChg>
        <pc:picChg chg="add mod">
          <ac:chgData name="Tanvir Hasan" userId="S::thasan23@student.oulu.fi::0b8659e3-3587-4c7d-b7df-9ddb047fdc1a" providerId="AD" clId="Web-{398E3243-A0BB-7CA9-6EE2-66E565503534}" dt="2024-02-27T23:44:10.767" v="17" actId="14100"/>
          <ac:picMkLst>
            <pc:docMk/>
            <pc:sldMk cId="1380688691" sldId="261"/>
            <ac:picMk id="4" creationId="{7163C630-9E87-49B0-CA10-37117A2EDB3D}"/>
          </ac:picMkLst>
        </pc:picChg>
      </pc:sldChg>
      <pc:sldChg chg="addSp modSp">
        <pc:chgData name="Tanvir Hasan" userId="S::thasan23@student.oulu.fi::0b8659e3-3587-4c7d-b7df-9ddb047fdc1a" providerId="AD" clId="Web-{398E3243-A0BB-7CA9-6EE2-66E565503534}" dt="2024-02-28T00:13:57.330" v="119" actId="20577"/>
        <pc:sldMkLst>
          <pc:docMk/>
          <pc:sldMk cId="4125389941" sldId="262"/>
        </pc:sldMkLst>
        <pc:spChg chg="mod">
          <ac:chgData name="Tanvir Hasan" userId="S::thasan23@student.oulu.fi::0b8659e3-3587-4c7d-b7df-9ddb047fdc1a" providerId="AD" clId="Web-{398E3243-A0BB-7CA9-6EE2-66E565503534}" dt="2024-02-28T00:13:57.330" v="119" actId="20577"/>
          <ac:spMkLst>
            <pc:docMk/>
            <pc:sldMk cId="4125389941" sldId="262"/>
            <ac:spMk id="2" creationId="{682A0FFE-3B29-38B2-2B61-0628E6940015}"/>
          </ac:spMkLst>
        </pc:spChg>
        <pc:spChg chg="add mod">
          <ac:chgData name="Tanvir Hasan" userId="S::thasan23@student.oulu.fi::0b8659e3-3587-4c7d-b7df-9ddb047fdc1a" providerId="AD" clId="Web-{398E3243-A0BB-7CA9-6EE2-66E565503534}" dt="2024-02-28T00:13:47.673" v="117" actId="1076"/>
          <ac:spMkLst>
            <pc:docMk/>
            <pc:sldMk cId="4125389941" sldId="262"/>
            <ac:spMk id="4" creationId="{ABE51B9C-D2B3-A4BE-D28C-507A84B3882E}"/>
          </ac:spMkLst>
        </pc:spChg>
        <pc:spChg chg="add mod">
          <ac:chgData name="Tanvir Hasan" userId="S::thasan23@student.oulu.fi::0b8659e3-3587-4c7d-b7df-9ddb047fdc1a" providerId="AD" clId="Web-{398E3243-A0BB-7CA9-6EE2-66E565503534}" dt="2024-02-28T00:09:38.678" v="91" actId="14100"/>
          <ac:spMkLst>
            <pc:docMk/>
            <pc:sldMk cId="4125389941" sldId="262"/>
            <ac:spMk id="5" creationId="{BE8E86AD-6F37-255B-C5AC-D395093797B9}"/>
          </ac:spMkLst>
        </pc:spChg>
        <pc:graphicFrameChg chg="mod modGraphic">
          <ac:chgData name="Tanvir Hasan" userId="S::thasan23@student.oulu.fi::0b8659e3-3587-4c7d-b7df-9ddb047fdc1a" providerId="AD" clId="Web-{398E3243-A0BB-7CA9-6EE2-66E565503534}" dt="2024-02-28T00:13:41.173" v="116" actId="1076"/>
          <ac:graphicFrameMkLst>
            <pc:docMk/>
            <pc:sldMk cId="4125389941" sldId="262"/>
            <ac:graphicFrameMk id="3" creationId="{4556E962-517D-ECBE-BB99-1E1993BF1348}"/>
          </ac:graphicFrameMkLst>
        </pc:graphicFrameChg>
      </pc:sldChg>
      <pc:sldChg chg="delSp">
        <pc:chgData name="Tanvir Hasan" userId="S::thasan23@student.oulu.fi::0b8659e3-3587-4c7d-b7df-9ddb047fdc1a" providerId="AD" clId="Web-{398E3243-A0BB-7CA9-6EE2-66E565503534}" dt="2024-02-27T22:26:08" v="0"/>
        <pc:sldMkLst>
          <pc:docMk/>
          <pc:sldMk cId="1751474081" sldId="264"/>
        </pc:sldMkLst>
        <pc:spChg chg="del">
          <ac:chgData name="Tanvir Hasan" userId="S::thasan23@student.oulu.fi::0b8659e3-3587-4c7d-b7df-9ddb047fdc1a" providerId="AD" clId="Web-{398E3243-A0BB-7CA9-6EE2-66E565503534}" dt="2024-02-27T22:26:08" v="0"/>
          <ac:spMkLst>
            <pc:docMk/>
            <pc:sldMk cId="1751474081" sldId="264"/>
            <ac:spMk id="8" creationId="{3469E9D4-A10E-2D40-B772-215D92A93732}"/>
          </ac:spMkLst>
        </pc:spChg>
      </pc:sldChg>
    </pc:docChg>
  </pc:docChgLst>
  <pc:docChgLst>
    <pc:chgData name="Seam Zaman" userId="f556177e-dbc8-4b20-a268-0ff432abe591" providerId="ADAL" clId="{324ECA10-A676-4482-91BA-570835E15445}"/>
    <pc:docChg chg="undo redo custSel addSld modSld">
      <pc:chgData name="Seam Zaman" userId="f556177e-dbc8-4b20-a268-0ff432abe591" providerId="ADAL" clId="{324ECA10-A676-4482-91BA-570835E15445}" dt="2024-02-27T20:00:45.859" v="317" actId="26606"/>
      <pc:docMkLst>
        <pc:docMk/>
      </pc:docMkLst>
      <pc:sldChg chg="addSp modSp mod setBg">
        <pc:chgData name="Seam Zaman" userId="f556177e-dbc8-4b20-a268-0ff432abe591" providerId="ADAL" clId="{324ECA10-A676-4482-91BA-570835E15445}" dt="2024-02-27T20:00:45.859" v="317" actId="26606"/>
        <pc:sldMkLst>
          <pc:docMk/>
          <pc:sldMk cId="3415361754" sldId="258"/>
        </pc:sldMkLst>
        <pc:spChg chg="mod">
          <ac:chgData name="Seam Zaman" userId="f556177e-dbc8-4b20-a268-0ff432abe591" providerId="ADAL" clId="{324ECA10-A676-4482-91BA-570835E15445}" dt="2024-02-27T20:00:45.859" v="317" actId="26606"/>
          <ac:spMkLst>
            <pc:docMk/>
            <pc:sldMk cId="3415361754" sldId="258"/>
            <ac:spMk id="2" creationId="{4548B213-20C8-809A-4F02-A657938B7B85}"/>
          </ac:spMkLst>
        </pc:spChg>
        <pc:spChg chg="add">
          <ac:chgData name="Seam Zaman" userId="f556177e-dbc8-4b20-a268-0ff432abe591" providerId="ADAL" clId="{324ECA10-A676-4482-91BA-570835E15445}" dt="2024-02-27T20:00:45.859" v="317" actId="26606"/>
          <ac:spMkLst>
            <pc:docMk/>
            <pc:sldMk cId="3415361754" sldId="258"/>
            <ac:spMk id="9" creationId="{D4771268-CB57-404A-9271-370EB28F6090}"/>
          </ac:spMkLst>
        </pc:spChg>
        <pc:picChg chg="mod">
          <ac:chgData name="Seam Zaman" userId="f556177e-dbc8-4b20-a268-0ff432abe591" providerId="ADAL" clId="{324ECA10-A676-4482-91BA-570835E15445}" dt="2024-02-27T20:00:45.859" v="317" actId="26606"/>
          <ac:picMkLst>
            <pc:docMk/>
            <pc:sldMk cId="3415361754" sldId="258"/>
            <ac:picMk id="4" creationId="{128724F3-693B-09A4-4FA3-6BFF0DCB97FD}"/>
          </ac:picMkLst>
        </pc:picChg>
      </pc:sldChg>
      <pc:sldChg chg="addSp delSp modSp mod setBg modClrScheme setClrOvrMap chgLayout">
        <pc:chgData name="Seam Zaman" userId="f556177e-dbc8-4b20-a268-0ff432abe591" providerId="ADAL" clId="{324ECA10-A676-4482-91BA-570835E15445}" dt="2024-02-27T19:52:41.563" v="41" actId="1076"/>
        <pc:sldMkLst>
          <pc:docMk/>
          <pc:sldMk cId="1751474081" sldId="264"/>
        </pc:sldMkLst>
        <pc:spChg chg="del">
          <ac:chgData name="Seam Zaman" userId="f556177e-dbc8-4b20-a268-0ff432abe591" providerId="ADAL" clId="{324ECA10-A676-4482-91BA-570835E15445}" dt="2024-02-27T19:50:54.494" v="0" actId="700"/>
          <ac:spMkLst>
            <pc:docMk/>
            <pc:sldMk cId="1751474081" sldId="264"/>
            <ac:spMk id="2" creationId="{45C7154E-CDA3-4C79-156A-37FC3EF08D6C}"/>
          </ac:spMkLst>
        </pc:spChg>
        <pc:spChg chg="del">
          <ac:chgData name="Seam Zaman" userId="f556177e-dbc8-4b20-a268-0ff432abe591" providerId="ADAL" clId="{324ECA10-A676-4482-91BA-570835E15445}" dt="2024-02-27T19:50:54.494" v="0" actId="700"/>
          <ac:spMkLst>
            <pc:docMk/>
            <pc:sldMk cId="1751474081" sldId="264"/>
            <ac:spMk id="3" creationId="{97CF1D6E-AA3E-3712-11D9-ED7C188A4F98}"/>
          </ac:spMkLst>
        </pc:spChg>
        <pc:spChg chg="add del">
          <ac:chgData name="Seam Zaman" userId="f556177e-dbc8-4b20-a268-0ff432abe591" providerId="ADAL" clId="{324ECA10-A676-4482-91BA-570835E15445}" dt="2024-02-27T19:50:58.293" v="4" actId="22"/>
          <ac:spMkLst>
            <pc:docMk/>
            <pc:sldMk cId="1751474081" sldId="264"/>
            <ac:spMk id="5" creationId="{FDE2AC7C-8781-8FE5-11C1-817AB2C29D7A}"/>
          </ac:spMkLst>
        </pc:spChg>
        <pc:spChg chg="add mod">
          <ac:chgData name="Seam Zaman" userId="f556177e-dbc8-4b20-a268-0ff432abe591" providerId="ADAL" clId="{324ECA10-A676-4482-91BA-570835E15445}" dt="2024-02-27T19:52:10.878" v="20" actId="26606"/>
          <ac:spMkLst>
            <pc:docMk/>
            <pc:sldMk cId="1751474081" sldId="264"/>
            <ac:spMk id="7" creationId="{D2ADD0C7-0075-C33C-12AA-2693A06BCD12}"/>
          </ac:spMkLst>
        </pc:spChg>
        <pc:spChg chg="add mod">
          <ac:chgData name="Seam Zaman" userId="f556177e-dbc8-4b20-a268-0ff432abe591" providerId="ADAL" clId="{324ECA10-A676-4482-91BA-570835E15445}" dt="2024-02-27T19:51:36.106" v="18" actId="20577"/>
          <ac:spMkLst>
            <pc:docMk/>
            <pc:sldMk cId="1751474081" sldId="264"/>
            <ac:spMk id="8" creationId="{3469E9D4-A10E-2D40-B772-215D92A93732}"/>
          </ac:spMkLst>
        </pc:spChg>
        <pc:spChg chg="add mod">
          <ac:chgData name="Seam Zaman" userId="f556177e-dbc8-4b20-a268-0ff432abe591" providerId="ADAL" clId="{324ECA10-A676-4482-91BA-570835E15445}" dt="2024-02-27T19:52:41.563" v="41" actId="1076"/>
          <ac:spMkLst>
            <pc:docMk/>
            <pc:sldMk cId="1751474081" sldId="264"/>
            <ac:spMk id="10" creationId="{2EB09EE6-00B2-B74D-0C44-E9B6C419CD31}"/>
          </ac:spMkLst>
        </pc:spChg>
        <pc:spChg chg="add del">
          <ac:chgData name="Seam Zaman" userId="f556177e-dbc8-4b20-a268-0ff432abe591" providerId="ADAL" clId="{324ECA10-A676-4482-91BA-570835E15445}" dt="2024-02-27T19:52:10.878" v="20" actId="26606"/>
          <ac:spMkLst>
            <pc:docMk/>
            <pc:sldMk cId="1751474081" sldId="264"/>
            <ac:spMk id="13" creationId="{66B332A4-D438-4773-A77F-5ED49A448D9D}"/>
          </ac:spMkLst>
        </pc:spChg>
        <pc:spChg chg="add del">
          <ac:chgData name="Seam Zaman" userId="f556177e-dbc8-4b20-a268-0ff432abe591" providerId="ADAL" clId="{324ECA10-A676-4482-91BA-570835E15445}" dt="2024-02-27T19:52:10.878" v="20" actId="26606"/>
          <ac:spMkLst>
            <pc:docMk/>
            <pc:sldMk cId="1751474081" sldId="264"/>
            <ac:spMk id="15" creationId="{DF9AD32D-FF05-44F4-BD4D-9CEE89B71EB9}"/>
          </ac:spMkLst>
        </pc:spChg>
        <pc:grpChg chg="add">
          <ac:chgData name="Seam Zaman" userId="f556177e-dbc8-4b20-a268-0ff432abe591" providerId="ADAL" clId="{324ECA10-A676-4482-91BA-570835E15445}" dt="2024-02-27T19:52:10.878" v="20" actId="26606"/>
          <ac:grpSpMkLst>
            <pc:docMk/>
            <pc:sldMk cId="1751474081" sldId="264"/>
            <ac:grpSpMk id="21" creationId="{780C4553-5AA5-ABAD-A86E-A9DB53A55466}"/>
          </ac:grpSpMkLst>
        </pc:grpChg>
        <pc:picChg chg="add">
          <ac:chgData name="Seam Zaman" userId="f556177e-dbc8-4b20-a268-0ff432abe591" providerId="ADAL" clId="{324ECA10-A676-4482-91BA-570835E15445}" dt="2024-02-27T19:52:10.878" v="20" actId="26606"/>
          <ac:picMkLst>
            <pc:docMk/>
            <pc:sldMk cId="1751474081" sldId="264"/>
            <ac:picMk id="17" creationId="{EE7EE76B-086E-99AA-F420-0617FE608915}"/>
          </ac:picMkLst>
        </pc:picChg>
      </pc:sldChg>
      <pc:sldChg chg="addSp modSp new mod setBg">
        <pc:chgData name="Seam Zaman" userId="f556177e-dbc8-4b20-a268-0ff432abe591" providerId="ADAL" clId="{324ECA10-A676-4482-91BA-570835E15445}" dt="2024-02-27T19:59:17.463" v="314" actId="20577"/>
        <pc:sldMkLst>
          <pc:docMk/>
          <pc:sldMk cId="1067479222" sldId="265"/>
        </pc:sldMkLst>
        <pc:spChg chg="add mod">
          <ac:chgData name="Seam Zaman" userId="f556177e-dbc8-4b20-a268-0ff432abe591" providerId="ADAL" clId="{324ECA10-A676-4482-91BA-570835E15445}" dt="2024-02-27T19:58:50.748" v="292" actId="1076"/>
          <ac:spMkLst>
            <pc:docMk/>
            <pc:sldMk cId="1067479222" sldId="265"/>
            <ac:spMk id="2" creationId="{D795B863-88CA-184A-850B-6FFE1E533661}"/>
          </ac:spMkLst>
        </pc:spChg>
        <pc:spChg chg="add mod">
          <ac:chgData name="Seam Zaman" userId="f556177e-dbc8-4b20-a268-0ff432abe591" providerId="ADAL" clId="{324ECA10-A676-4482-91BA-570835E15445}" dt="2024-02-27T19:59:17.463" v="314" actId="20577"/>
          <ac:spMkLst>
            <pc:docMk/>
            <pc:sldMk cId="1067479222" sldId="265"/>
            <ac:spMk id="3" creationId="{0C64D2E1-4801-7538-EAF6-C34337FD8CD7}"/>
          </ac:spMkLst>
        </pc:spChg>
        <pc:grpChg chg="add">
          <ac:chgData name="Seam Zaman" userId="f556177e-dbc8-4b20-a268-0ff432abe591" providerId="ADAL" clId="{324ECA10-A676-4482-91BA-570835E15445}" dt="2024-02-27T19:53:33.034" v="44" actId="26606"/>
          <ac:grpSpMkLst>
            <pc:docMk/>
            <pc:sldMk cId="1067479222" sldId="265"/>
            <ac:grpSpMk id="10" creationId="{C54A2A4D-19EF-3552-F383-6AD9587C8AFC}"/>
          </ac:grpSpMkLst>
        </pc:grpChg>
        <pc:picChg chg="add mod">
          <ac:chgData name="Seam Zaman" userId="f556177e-dbc8-4b20-a268-0ff432abe591" providerId="ADAL" clId="{324ECA10-A676-4482-91BA-570835E15445}" dt="2024-02-27T19:58:53.801" v="293" actId="1076"/>
          <ac:picMkLst>
            <pc:docMk/>
            <pc:sldMk cId="1067479222" sldId="265"/>
            <ac:picMk id="7" creationId="{A2E229BB-891F-565E-2492-042EA9A0ADB0}"/>
          </ac:picMkLst>
        </pc:picChg>
      </pc:sldChg>
    </pc:docChg>
  </pc:docChgLst>
  <pc:docChgLst>
    <pc:chgData name="Shafin Alam" userId="59850d6a-cca9-486a-b7c2-bbbd5f312046" providerId="ADAL" clId="{2C124769-322C-084E-B6EC-7EAB4B17084B}"/>
    <pc:docChg chg="custSel modSld sldOrd">
      <pc:chgData name="Shafin Alam" userId="59850d6a-cca9-486a-b7c2-bbbd5f312046" providerId="ADAL" clId="{2C124769-322C-084E-B6EC-7EAB4B17084B}" dt="2024-02-28T08:16:55.691" v="115" actId="1076"/>
      <pc:docMkLst>
        <pc:docMk/>
      </pc:docMkLst>
      <pc:sldChg chg="modSp mod ord">
        <pc:chgData name="Shafin Alam" userId="59850d6a-cca9-486a-b7c2-bbbd5f312046" providerId="ADAL" clId="{2C124769-322C-084E-B6EC-7EAB4B17084B}" dt="2024-02-28T08:13:07.157" v="22" actId="20578"/>
        <pc:sldMkLst>
          <pc:docMk/>
          <pc:sldMk cId="1394693464" sldId="256"/>
        </pc:sldMkLst>
        <pc:spChg chg="mod">
          <ac:chgData name="Shafin Alam" userId="59850d6a-cca9-486a-b7c2-bbbd5f312046" providerId="ADAL" clId="{2C124769-322C-084E-B6EC-7EAB4B17084B}" dt="2024-02-28T08:10:59.578" v="15" actId="20577"/>
          <ac:spMkLst>
            <pc:docMk/>
            <pc:sldMk cId="1394693464" sldId="256"/>
            <ac:spMk id="4" creationId="{80A58D54-FAD7-A1BE-CC16-26D453A1BEBE}"/>
          </ac:spMkLst>
        </pc:spChg>
      </pc:sldChg>
      <pc:sldChg chg="ord">
        <pc:chgData name="Shafin Alam" userId="59850d6a-cca9-486a-b7c2-bbbd5f312046" providerId="ADAL" clId="{2C124769-322C-084E-B6EC-7EAB4B17084B}" dt="2024-02-28T08:10:16.815" v="3" actId="20578"/>
        <pc:sldMkLst>
          <pc:docMk/>
          <pc:sldMk cId="3995771736" sldId="263"/>
        </pc:sldMkLst>
      </pc:sldChg>
      <pc:sldChg chg="addSp delSp modSp mod">
        <pc:chgData name="Shafin Alam" userId="59850d6a-cca9-486a-b7c2-bbbd5f312046" providerId="ADAL" clId="{2C124769-322C-084E-B6EC-7EAB4B17084B}" dt="2024-02-28T08:16:55.691" v="115" actId="1076"/>
        <pc:sldMkLst>
          <pc:docMk/>
          <pc:sldMk cId="1751474081" sldId="264"/>
        </pc:sldMkLst>
        <pc:spChg chg="add mod">
          <ac:chgData name="Shafin Alam" userId="59850d6a-cca9-486a-b7c2-bbbd5f312046" providerId="ADAL" clId="{2C124769-322C-084E-B6EC-7EAB4B17084B}" dt="2024-02-28T08:16:46.694" v="114" actId="113"/>
          <ac:spMkLst>
            <pc:docMk/>
            <pc:sldMk cId="1751474081" sldId="264"/>
            <ac:spMk id="2" creationId="{22728156-BBD1-94F8-B5CD-95FFEACDA759}"/>
          </ac:spMkLst>
        </pc:spChg>
        <pc:spChg chg="add del mod">
          <ac:chgData name="Shafin Alam" userId="59850d6a-cca9-486a-b7c2-bbbd5f312046" providerId="ADAL" clId="{2C124769-322C-084E-B6EC-7EAB4B17084B}" dt="2024-02-28T08:14:35.394" v="83" actId="21"/>
          <ac:spMkLst>
            <pc:docMk/>
            <pc:sldMk cId="1751474081" sldId="264"/>
            <ac:spMk id="3" creationId="{6449C981-A8B0-A023-86C9-0676468A947D}"/>
          </ac:spMkLst>
        </pc:spChg>
        <pc:spChg chg="mod">
          <ac:chgData name="Shafin Alam" userId="59850d6a-cca9-486a-b7c2-bbbd5f312046" providerId="ADAL" clId="{2C124769-322C-084E-B6EC-7EAB4B17084B}" dt="2024-02-28T08:13:24.790" v="23" actId="1076"/>
          <ac:spMkLst>
            <pc:docMk/>
            <pc:sldMk cId="1751474081" sldId="264"/>
            <ac:spMk id="7" creationId="{D2ADD0C7-0075-C33C-12AA-2693A06BCD12}"/>
          </ac:spMkLst>
        </pc:spChg>
        <pc:spChg chg="mod">
          <ac:chgData name="Shafin Alam" userId="59850d6a-cca9-486a-b7c2-bbbd5f312046" providerId="ADAL" clId="{2C124769-322C-084E-B6EC-7EAB4B17084B}" dt="2024-02-28T08:16:55.691" v="115" actId="1076"/>
          <ac:spMkLst>
            <pc:docMk/>
            <pc:sldMk cId="1751474081" sldId="264"/>
            <ac:spMk id="10" creationId="{2EB09EE6-00B2-B74D-0C44-E9B6C419CD31}"/>
          </ac:spMkLst>
        </pc:spChg>
      </pc:sldChg>
      <pc:sldChg chg="ord">
        <pc:chgData name="Shafin Alam" userId="59850d6a-cca9-486a-b7c2-bbbd5f312046" providerId="ADAL" clId="{2C124769-322C-084E-B6EC-7EAB4B17084B}" dt="2024-02-28T08:12:57.248" v="21" actId="20578"/>
        <pc:sldMkLst>
          <pc:docMk/>
          <pc:sldMk cId="1067479222" sldId="265"/>
        </pc:sldMkLst>
      </pc:sldChg>
    </pc:docChg>
  </pc:docChgLst>
  <pc:docChgLst>
    <pc:chgData name="Shafin Alam" userId="59850d6a-cca9-486a-b7c2-bbbd5f312046" providerId="ADAL" clId="{DF1738AA-AD5F-45A9-BB24-6A6A28932D3F}"/>
    <pc:docChg chg="undo custSel addSld modSld">
      <pc:chgData name="Shafin Alam" userId="59850d6a-cca9-486a-b7c2-bbbd5f312046" providerId="ADAL" clId="{DF1738AA-AD5F-45A9-BB24-6A6A28932D3F}" dt="2024-02-27T21:43:44.201" v="483" actId="207"/>
      <pc:docMkLst>
        <pc:docMk/>
      </pc:docMkLst>
      <pc:sldChg chg="modSp mod">
        <pc:chgData name="Shafin Alam" userId="59850d6a-cca9-486a-b7c2-bbbd5f312046" providerId="ADAL" clId="{DF1738AA-AD5F-45A9-BB24-6A6A28932D3F}" dt="2024-02-27T21:26:40.648" v="296" actId="255"/>
        <pc:sldMkLst>
          <pc:docMk/>
          <pc:sldMk cId="3415361754" sldId="258"/>
        </pc:sldMkLst>
        <pc:spChg chg="mod">
          <ac:chgData name="Shafin Alam" userId="59850d6a-cca9-486a-b7c2-bbbd5f312046" providerId="ADAL" clId="{DF1738AA-AD5F-45A9-BB24-6A6A28932D3F}" dt="2024-02-27T21:26:40.648" v="296" actId="255"/>
          <ac:spMkLst>
            <pc:docMk/>
            <pc:sldMk cId="3415361754" sldId="258"/>
            <ac:spMk id="2" creationId="{4548B213-20C8-809A-4F02-A657938B7B85}"/>
          </ac:spMkLst>
        </pc:spChg>
      </pc:sldChg>
      <pc:sldChg chg="addSp delSp modSp mod setBg">
        <pc:chgData name="Shafin Alam" userId="59850d6a-cca9-486a-b7c2-bbbd5f312046" providerId="ADAL" clId="{DF1738AA-AD5F-45A9-BB24-6A6A28932D3F}" dt="2024-02-27T21:43:39.733" v="482" actId="207"/>
        <pc:sldMkLst>
          <pc:docMk/>
          <pc:sldMk cId="3423525060" sldId="259"/>
        </pc:sldMkLst>
        <pc:spChg chg="del">
          <ac:chgData name="Shafin Alam" userId="59850d6a-cca9-486a-b7c2-bbbd5f312046" providerId="ADAL" clId="{DF1738AA-AD5F-45A9-BB24-6A6A28932D3F}" dt="2024-02-27T21:05:02.377" v="2" actId="21"/>
          <ac:spMkLst>
            <pc:docMk/>
            <pc:sldMk cId="3423525060" sldId="259"/>
            <ac:spMk id="2" creationId="{8D8E7A89-B29A-3078-6EB9-85DE38C5ED71}"/>
          </ac:spMkLst>
        </pc:spChg>
        <pc:spChg chg="add del mod">
          <ac:chgData name="Shafin Alam" userId="59850d6a-cca9-486a-b7c2-bbbd5f312046" providerId="ADAL" clId="{DF1738AA-AD5F-45A9-BB24-6A6A28932D3F}" dt="2024-02-27T21:22:10.967" v="122" actId="26606"/>
          <ac:spMkLst>
            <pc:docMk/>
            <pc:sldMk cId="3423525060" sldId="259"/>
            <ac:spMk id="6" creationId="{AB8C311F-7253-4AED-9701-7FC0708C41C7}"/>
          </ac:spMkLst>
        </pc:spChg>
        <pc:spChg chg="add del mod">
          <ac:chgData name="Shafin Alam" userId="59850d6a-cca9-486a-b7c2-bbbd5f312046" providerId="ADAL" clId="{DF1738AA-AD5F-45A9-BB24-6A6A28932D3F}" dt="2024-02-27T21:22:15.264" v="123" actId="21"/>
          <ac:spMkLst>
            <pc:docMk/>
            <pc:sldMk cId="3423525060" sldId="259"/>
            <ac:spMk id="8" creationId="{E15662A6-4669-0209-18EA-FD1FA68607DC}"/>
          </ac:spMkLst>
        </pc:spChg>
        <pc:spChg chg="add del">
          <ac:chgData name="Shafin Alam" userId="59850d6a-cca9-486a-b7c2-bbbd5f312046" providerId="ADAL" clId="{DF1738AA-AD5F-45A9-BB24-6A6A28932D3F}" dt="2024-02-27T21:06:37.418" v="18" actId="26606"/>
          <ac:spMkLst>
            <pc:docMk/>
            <pc:sldMk cId="3423525060" sldId="259"/>
            <ac:spMk id="9" creationId="{42A4FC2C-047E-45A5-965D-8E1E3BF09BC6}"/>
          </ac:spMkLst>
        </pc:spChg>
        <pc:spChg chg="add mod">
          <ac:chgData name="Shafin Alam" userId="59850d6a-cca9-486a-b7c2-bbbd5f312046" providerId="ADAL" clId="{DF1738AA-AD5F-45A9-BB24-6A6A28932D3F}" dt="2024-02-27T21:43:39.733" v="482" actId="207"/>
          <ac:spMkLst>
            <pc:docMk/>
            <pc:sldMk cId="3423525060" sldId="259"/>
            <ac:spMk id="10" creationId="{B00F7E98-842D-1728-3FA8-0BCB6F24085E}"/>
          </ac:spMkLst>
        </pc:spChg>
        <pc:spChg chg="add del mod">
          <ac:chgData name="Shafin Alam" userId="59850d6a-cca9-486a-b7c2-bbbd5f312046" providerId="ADAL" clId="{DF1738AA-AD5F-45A9-BB24-6A6A28932D3F}" dt="2024-02-27T21:22:10.967" v="122" actId="26606"/>
          <ac:spMkLst>
            <pc:docMk/>
            <pc:sldMk cId="3423525060" sldId="259"/>
            <ac:spMk id="11" creationId="{E2384209-CB15-4CDF-9D31-C44FD9A3F20D}"/>
          </ac:spMkLst>
        </pc:spChg>
        <pc:spChg chg="add del mod">
          <ac:chgData name="Shafin Alam" userId="59850d6a-cca9-486a-b7c2-bbbd5f312046" providerId="ADAL" clId="{DF1738AA-AD5F-45A9-BB24-6A6A28932D3F}" dt="2024-02-27T21:22:10.967" v="122" actId="26606"/>
          <ac:spMkLst>
            <pc:docMk/>
            <pc:sldMk cId="3423525060" sldId="259"/>
            <ac:spMk id="13" creationId="{2633B3B5-CC90-43F0-8714-D31D1F3F0209}"/>
          </ac:spMkLst>
        </pc:spChg>
        <pc:spChg chg="add del mod">
          <ac:chgData name="Shafin Alam" userId="59850d6a-cca9-486a-b7c2-bbbd5f312046" providerId="ADAL" clId="{DF1738AA-AD5F-45A9-BB24-6A6A28932D3F}" dt="2024-02-27T21:22:10.967" v="122" actId="26606"/>
          <ac:spMkLst>
            <pc:docMk/>
            <pc:sldMk cId="3423525060" sldId="259"/>
            <ac:spMk id="15" creationId="{A8D57A06-A426-446D-B02C-A2DC6B62E45E}"/>
          </ac:spMkLst>
        </pc:spChg>
        <pc:spChg chg="add">
          <ac:chgData name="Shafin Alam" userId="59850d6a-cca9-486a-b7c2-bbbd5f312046" providerId="ADAL" clId="{DF1738AA-AD5F-45A9-BB24-6A6A28932D3F}" dt="2024-02-27T21:22:10.967" v="122" actId="26606"/>
          <ac:spMkLst>
            <pc:docMk/>
            <pc:sldMk cId="3423525060" sldId="259"/>
            <ac:spMk id="20" creationId="{D7A453D2-15D8-4403-815F-291FA16340D9}"/>
          </ac:spMkLst>
        </pc:spChg>
        <pc:spChg chg="add">
          <ac:chgData name="Shafin Alam" userId="59850d6a-cca9-486a-b7c2-bbbd5f312046" providerId="ADAL" clId="{DF1738AA-AD5F-45A9-BB24-6A6A28932D3F}" dt="2024-02-27T21:22:10.967" v="122" actId="26606"/>
          <ac:spMkLst>
            <pc:docMk/>
            <pc:sldMk cId="3423525060" sldId="259"/>
            <ac:spMk id="22" creationId="{8161EA6B-09CA-445B-AB0D-8DF76FA92DEF}"/>
          </ac:spMkLst>
        </pc:spChg>
        <pc:spChg chg="add">
          <ac:chgData name="Shafin Alam" userId="59850d6a-cca9-486a-b7c2-bbbd5f312046" providerId="ADAL" clId="{DF1738AA-AD5F-45A9-BB24-6A6A28932D3F}" dt="2024-02-27T21:22:10.967" v="122" actId="26606"/>
          <ac:spMkLst>
            <pc:docMk/>
            <pc:sldMk cId="3423525060" sldId="259"/>
            <ac:spMk id="32" creationId="{B8114C98-A349-4111-A123-E8EAB86ABE30}"/>
          </ac:spMkLst>
        </pc:spChg>
        <pc:spChg chg="add">
          <ac:chgData name="Shafin Alam" userId="59850d6a-cca9-486a-b7c2-bbbd5f312046" providerId="ADAL" clId="{DF1738AA-AD5F-45A9-BB24-6A6A28932D3F}" dt="2024-02-27T21:22:10.967" v="122" actId="26606"/>
          <ac:spMkLst>
            <pc:docMk/>
            <pc:sldMk cId="3423525060" sldId="259"/>
            <ac:spMk id="40" creationId="{E2D3D3F2-ABBB-4453-B1C5-1BEBF7E4DD56}"/>
          </ac:spMkLst>
        </pc:spChg>
        <pc:spChg chg="add">
          <ac:chgData name="Shafin Alam" userId="59850d6a-cca9-486a-b7c2-bbbd5f312046" providerId="ADAL" clId="{DF1738AA-AD5F-45A9-BB24-6A6A28932D3F}" dt="2024-02-27T21:22:10.967" v="122" actId="26606"/>
          <ac:spMkLst>
            <pc:docMk/>
            <pc:sldMk cId="3423525060" sldId="259"/>
            <ac:spMk id="54" creationId="{773AEA78-C03B-40B7-9D11-DC022119D577}"/>
          </ac:spMkLst>
        </pc:spChg>
        <pc:grpChg chg="add">
          <ac:chgData name="Shafin Alam" userId="59850d6a-cca9-486a-b7c2-bbbd5f312046" providerId="ADAL" clId="{DF1738AA-AD5F-45A9-BB24-6A6A28932D3F}" dt="2024-02-27T21:22:10.967" v="122" actId="26606"/>
          <ac:grpSpMkLst>
            <pc:docMk/>
            <pc:sldMk cId="3423525060" sldId="259"/>
            <ac:grpSpMk id="24" creationId="{913B067F-3154-4968-A886-DF93A787EC44}"/>
          </ac:grpSpMkLst>
        </pc:grpChg>
        <pc:grpChg chg="add">
          <ac:chgData name="Shafin Alam" userId="59850d6a-cca9-486a-b7c2-bbbd5f312046" providerId="ADAL" clId="{DF1738AA-AD5F-45A9-BB24-6A6A28932D3F}" dt="2024-02-27T21:22:10.967" v="122" actId="26606"/>
          <ac:grpSpMkLst>
            <pc:docMk/>
            <pc:sldMk cId="3423525060" sldId="259"/>
            <ac:grpSpMk id="34" creationId="{670FB431-AE18-414D-92F4-1D12D1991152}"/>
          </ac:grpSpMkLst>
        </pc:grpChg>
        <pc:grpChg chg="add">
          <ac:chgData name="Shafin Alam" userId="59850d6a-cca9-486a-b7c2-bbbd5f312046" providerId="ADAL" clId="{DF1738AA-AD5F-45A9-BB24-6A6A28932D3F}" dt="2024-02-27T21:22:10.967" v="122" actId="26606"/>
          <ac:grpSpMkLst>
            <pc:docMk/>
            <pc:sldMk cId="3423525060" sldId="259"/>
            <ac:grpSpMk id="42" creationId="{8214E4A5-A0D2-42C4-8D14-D2A7E495F041}"/>
          </ac:grpSpMkLst>
        </pc:grpChg>
        <pc:grpChg chg="add">
          <ac:chgData name="Shafin Alam" userId="59850d6a-cca9-486a-b7c2-bbbd5f312046" providerId="ADAL" clId="{DF1738AA-AD5F-45A9-BB24-6A6A28932D3F}" dt="2024-02-27T21:22:10.967" v="122" actId="26606"/>
          <ac:grpSpMkLst>
            <pc:docMk/>
            <pc:sldMk cId="3423525060" sldId="259"/>
            <ac:grpSpMk id="48" creationId="{1F4E1649-4D1F-4A91-AF97-A254BFDD524D}"/>
          </ac:grpSpMkLst>
        </pc:grpChg>
        <pc:picChg chg="add mod">
          <ac:chgData name="Shafin Alam" userId="59850d6a-cca9-486a-b7c2-bbbd5f312046" providerId="ADAL" clId="{DF1738AA-AD5F-45A9-BB24-6A6A28932D3F}" dt="2024-02-27T21:23:05.858" v="133" actId="1076"/>
          <ac:picMkLst>
            <pc:docMk/>
            <pc:sldMk cId="3423525060" sldId="259"/>
            <ac:picMk id="4" creationId="{9A5120E8-87BD-5C59-0E9C-8B17622AE33E}"/>
          </ac:picMkLst>
        </pc:picChg>
        <pc:picChg chg="add del mod">
          <ac:chgData name="Shafin Alam" userId="59850d6a-cca9-486a-b7c2-bbbd5f312046" providerId="ADAL" clId="{DF1738AA-AD5F-45A9-BB24-6A6A28932D3F}" dt="2024-02-27T21:08:00.298" v="32" actId="21"/>
          <ac:picMkLst>
            <pc:docMk/>
            <pc:sldMk cId="3423525060" sldId="259"/>
            <ac:picMk id="7" creationId="{67437100-4C9D-AC62-B605-D9703BF49BFD}"/>
          </ac:picMkLst>
        </pc:picChg>
        <pc:picChg chg="add del">
          <ac:chgData name="Shafin Alam" userId="59850d6a-cca9-486a-b7c2-bbbd5f312046" providerId="ADAL" clId="{DF1738AA-AD5F-45A9-BB24-6A6A28932D3F}" dt="2024-02-27T21:04:58.794" v="1" actId="21"/>
          <ac:picMkLst>
            <pc:docMk/>
            <pc:sldMk cId="3423525060" sldId="259"/>
            <ac:picMk id="1026" creationId="{E042E9B7-B046-B234-BE11-C10DBACE6BFB}"/>
          </ac:picMkLst>
        </pc:picChg>
        <pc:picChg chg="add del">
          <ac:chgData name="Shafin Alam" userId="59850d6a-cca9-486a-b7c2-bbbd5f312046" providerId="ADAL" clId="{DF1738AA-AD5F-45A9-BB24-6A6A28932D3F}" dt="2024-02-27T21:05:37.657" v="4" actId="21"/>
          <ac:picMkLst>
            <pc:docMk/>
            <pc:sldMk cId="3423525060" sldId="259"/>
            <ac:picMk id="1028" creationId="{599A8C14-4634-D751-CA37-8E937E743AC4}"/>
          </ac:picMkLst>
        </pc:picChg>
      </pc:sldChg>
      <pc:sldChg chg="addSp delSp modSp add mod">
        <pc:chgData name="Shafin Alam" userId="59850d6a-cca9-486a-b7c2-bbbd5f312046" providerId="ADAL" clId="{DF1738AA-AD5F-45A9-BB24-6A6A28932D3F}" dt="2024-02-27T21:43:44.201" v="483" actId="207"/>
        <pc:sldMkLst>
          <pc:docMk/>
          <pc:sldMk cId="1330824198" sldId="266"/>
        </pc:sldMkLst>
        <pc:spChg chg="add del mod ord">
          <ac:chgData name="Shafin Alam" userId="59850d6a-cca9-486a-b7c2-bbbd5f312046" providerId="ADAL" clId="{DF1738AA-AD5F-45A9-BB24-6A6A28932D3F}" dt="2024-02-27T21:21:45.206" v="116" actId="21"/>
          <ac:spMkLst>
            <pc:docMk/>
            <pc:sldMk cId="1330824198" sldId="266"/>
            <ac:spMk id="2" creationId="{45E4644C-AEF3-E792-082E-B6A71999582F}"/>
          </ac:spMkLst>
        </pc:spChg>
        <pc:spChg chg="add del">
          <ac:chgData name="Shafin Alam" userId="59850d6a-cca9-486a-b7c2-bbbd5f312046" providerId="ADAL" clId="{DF1738AA-AD5F-45A9-BB24-6A6A28932D3F}" dt="2024-02-27T21:21:32.312" v="112" actId="26606"/>
          <ac:spMkLst>
            <pc:docMk/>
            <pc:sldMk cId="1330824198" sldId="266"/>
            <ac:spMk id="6" creationId="{B0C105A9-080C-FC59-9F12-8BF2E23A7247}"/>
          </ac:spMkLst>
        </pc:spChg>
        <pc:spChg chg="add mod">
          <ac:chgData name="Shafin Alam" userId="59850d6a-cca9-486a-b7c2-bbbd5f312046" providerId="ADAL" clId="{DF1738AA-AD5F-45A9-BB24-6A6A28932D3F}" dt="2024-02-27T21:43:44.201" v="483" actId="207"/>
          <ac:spMkLst>
            <pc:docMk/>
            <pc:sldMk cId="1330824198" sldId="266"/>
            <ac:spMk id="8" creationId="{58B3B15A-4498-9C2A-DA5A-A89641691EBA}"/>
          </ac:spMkLst>
        </pc:spChg>
        <pc:spChg chg="add del">
          <ac:chgData name="Shafin Alam" userId="59850d6a-cca9-486a-b7c2-bbbd5f312046" providerId="ADAL" clId="{DF1738AA-AD5F-45A9-BB24-6A6A28932D3F}" dt="2024-02-27T21:21:32.312" v="112" actId="26606"/>
          <ac:spMkLst>
            <pc:docMk/>
            <pc:sldMk cId="1330824198" sldId="266"/>
            <ac:spMk id="11" creationId="{86558EDC-95CB-8622-B408-E035A537AB1A}"/>
          </ac:spMkLst>
        </pc:spChg>
        <pc:spChg chg="add del">
          <ac:chgData name="Shafin Alam" userId="59850d6a-cca9-486a-b7c2-bbbd5f312046" providerId="ADAL" clId="{DF1738AA-AD5F-45A9-BB24-6A6A28932D3F}" dt="2024-02-27T21:21:32.312" v="112" actId="26606"/>
          <ac:spMkLst>
            <pc:docMk/>
            <pc:sldMk cId="1330824198" sldId="266"/>
            <ac:spMk id="13" creationId="{1EB5F7D9-F17D-6FE1-4D64-AA0F8ED2397F}"/>
          </ac:spMkLst>
        </pc:spChg>
        <pc:spChg chg="add del">
          <ac:chgData name="Shafin Alam" userId="59850d6a-cca9-486a-b7c2-bbbd5f312046" providerId="ADAL" clId="{DF1738AA-AD5F-45A9-BB24-6A6A28932D3F}" dt="2024-02-27T21:21:32.312" v="112" actId="26606"/>
          <ac:spMkLst>
            <pc:docMk/>
            <pc:sldMk cId="1330824198" sldId="266"/>
            <ac:spMk id="15" creationId="{69C9EBBF-D1A5-2F46-8D3E-1385911B9936}"/>
          </ac:spMkLst>
        </pc:spChg>
        <pc:spChg chg="add">
          <ac:chgData name="Shafin Alam" userId="59850d6a-cca9-486a-b7c2-bbbd5f312046" providerId="ADAL" clId="{DF1738AA-AD5F-45A9-BB24-6A6A28932D3F}" dt="2024-02-27T21:21:32.312" v="112" actId="26606"/>
          <ac:spMkLst>
            <pc:docMk/>
            <pc:sldMk cId="1330824198" sldId="266"/>
            <ac:spMk id="17" creationId="{D7A453D2-15D8-4403-815F-291FA16340D9}"/>
          </ac:spMkLst>
        </pc:spChg>
        <pc:spChg chg="add">
          <ac:chgData name="Shafin Alam" userId="59850d6a-cca9-486a-b7c2-bbbd5f312046" providerId="ADAL" clId="{DF1738AA-AD5F-45A9-BB24-6A6A28932D3F}" dt="2024-02-27T21:21:32.312" v="112" actId="26606"/>
          <ac:spMkLst>
            <pc:docMk/>
            <pc:sldMk cId="1330824198" sldId="266"/>
            <ac:spMk id="18" creationId="{8161EA6B-09CA-445B-AB0D-8DF76FA92DEF}"/>
          </ac:spMkLst>
        </pc:spChg>
        <pc:spChg chg="add del">
          <ac:chgData name="Shafin Alam" userId="59850d6a-cca9-486a-b7c2-bbbd5f312046" providerId="ADAL" clId="{DF1738AA-AD5F-45A9-BB24-6A6A28932D3F}" dt="2024-02-27T21:21:28.596" v="111" actId="26606"/>
          <ac:spMkLst>
            <pc:docMk/>
            <pc:sldMk cId="1330824198" sldId="266"/>
            <ac:spMk id="20" creationId="{2596F992-698C-48C0-9D89-70DA4CE927EF}"/>
          </ac:spMkLst>
        </pc:spChg>
        <pc:spChg chg="add del">
          <ac:chgData name="Shafin Alam" userId="59850d6a-cca9-486a-b7c2-bbbd5f312046" providerId="ADAL" clId="{DF1738AA-AD5F-45A9-BB24-6A6A28932D3F}" dt="2024-02-27T21:21:28.596" v="111" actId="26606"/>
          <ac:spMkLst>
            <pc:docMk/>
            <pc:sldMk cId="1330824198" sldId="266"/>
            <ac:spMk id="22" creationId="{E7BFF8DC-0AE7-4AD2-9B28-2E5F26D62C30}"/>
          </ac:spMkLst>
        </pc:spChg>
        <pc:spChg chg="add del">
          <ac:chgData name="Shafin Alam" userId="59850d6a-cca9-486a-b7c2-bbbd5f312046" providerId="ADAL" clId="{DF1738AA-AD5F-45A9-BB24-6A6A28932D3F}" dt="2024-02-27T21:21:28.596" v="111" actId="26606"/>
          <ac:spMkLst>
            <pc:docMk/>
            <pc:sldMk cId="1330824198" sldId="266"/>
            <ac:spMk id="24" creationId="{7E0162AD-C6E5-4BF8-A453-76ADB36877D3}"/>
          </ac:spMkLst>
        </pc:spChg>
        <pc:spChg chg="add">
          <ac:chgData name="Shafin Alam" userId="59850d6a-cca9-486a-b7c2-bbbd5f312046" providerId="ADAL" clId="{DF1738AA-AD5F-45A9-BB24-6A6A28932D3F}" dt="2024-02-27T21:21:32.312" v="112" actId="26606"/>
          <ac:spMkLst>
            <pc:docMk/>
            <pc:sldMk cId="1330824198" sldId="266"/>
            <ac:spMk id="32" creationId="{B8114C98-A349-4111-A123-E8EAB86ABE30}"/>
          </ac:spMkLst>
        </pc:spChg>
        <pc:spChg chg="add">
          <ac:chgData name="Shafin Alam" userId="59850d6a-cca9-486a-b7c2-bbbd5f312046" providerId="ADAL" clId="{DF1738AA-AD5F-45A9-BB24-6A6A28932D3F}" dt="2024-02-27T21:21:32.312" v="112" actId="26606"/>
          <ac:spMkLst>
            <pc:docMk/>
            <pc:sldMk cId="1330824198" sldId="266"/>
            <ac:spMk id="40" creationId="{E2D3D3F2-ABBB-4453-B1C5-1BEBF7E4DD56}"/>
          </ac:spMkLst>
        </pc:spChg>
        <pc:spChg chg="add">
          <ac:chgData name="Shafin Alam" userId="59850d6a-cca9-486a-b7c2-bbbd5f312046" providerId="ADAL" clId="{DF1738AA-AD5F-45A9-BB24-6A6A28932D3F}" dt="2024-02-27T21:21:32.312" v="112" actId="26606"/>
          <ac:spMkLst>
            <pc:docMk/>
            <pc:sldMk cId="1330824198" sldId="266"/>
            <ac:spMk id="54" creationId="{773AEA78-C03B-40B7-9D11-DC022119D577}"/>
          </ac:spMkLst>
        </pc:spChg>
        <pc:grpChg chg="add">
          <ac:chgData name="Shafin Alam" userId="59850d6a-cca9-486a-b7c2-bbbd5f312046" providerId="ADAL" clId="{DF1738AA-AD5F-45A9-BB24-6A6A28932D3F}" dt="2024-02-27T21:21:32.312" v="112" actId="26606"/>
          <ac:grpSpMkLst>
            <pc:docMk/>
            <pc:sldMk cId="1330824198" sldId="266"/>
            <ac:grpSpMk id="19" creationId="{913B067F-3154-4968-A886-DF93A787EC44}"/>
          </ac:grpSpMkLst>
        </pc:grpChg>
        <pc:grpChg chg="add">
          <ac:chgData name="Shafin Alam" userId="59850d6a-cca9-486a-b7c2-bbbd5f312046" providerId="ADAL" clId="{DF1738AA-AD5F-45A9-BB24-6A6A28932D3F}" dt="2024-02-27T21:21:32.312" v="112" actId="26606"/>
          <ac:grpSpMkLst>
            <pc:docMk/>
            <pc:sldMk cId="1330824198" sldId="266"/>
            <ac:grpSpMk id="34" creationId="{670FB431-AE18-414D-92F4-1D12D1991152}"/>
          </ac:grpSpMkLst>
        </pc:grpChg>
        <pc:grpChg chg="add">
          <ac:chgData name="Shafin Alam" userId="59850d6a-cca9-486a-b7c2-bbbd5f312046" providerId="ADAL" clId="{DF1738AA-AD5F-45A9-BB24-6A6A28932D3F}" dt="2024-02-27T21:21:32.312" v="112" actId="26606"/>
          <ac:grpSpMkLst>
            <pc:docMk/>
            <pc:sldMk cId="1330824198" sldId="266"/>
            <ac:grpSpMk id="42" creationId="{8214E4A5-A0D2-42C4-8D14-D2A7E495F041}"/>
          </ac:grpSpMkLst>
        </pc:grpChg>
        <pc:grpChg chg="add">
          <ac:chgData name="Shafin Alam" userId="59850d6a-cca9-486a-b7c2-bbbd5f312046" providerId="ADAL" clId="{DF1738AA-AD5F-45A9-BB24-6A6A28932D3F}" dt="2024-02-27T21:21:32.312" v="112" actId="26606"/>
          <ac:grpSpMkLst>
            <pc:docMk/>
            <pc:sldMk cId="1330824198" sldId="266"/>
            <ac:grpSpMk id="48" creationId="{1F4E1649-4D1F-4A91-AF97-A254BFDD524D}"/>
          </ac:grpSpMkLst>
        </pc:grpChg>
        <pc:picChg chg="del">
          <ac:chgData name="Shafin Alam" userId="59850d6a-cca9-486a-b7c2-bbbd5f312046" providerId="ADAL" clId="{DF1738AA-AD5F-45A9-BB24-6A6A28932D3F}" dt="2024-02-27T21:08:03.901" v="33" actId="21"/>
          <ac:picMkLst>
            <pc:docMk/>
            <pc:sldMk cId="1330824198" sldId="266"/>
            <ac:picMk id="4" creationId="{2626B6FA-79C2-35D7-2ED6-3038A79DA685}"/>
          </ac:picMkLst>
        </pc:picChg>
        <pc:picChg chg="add mod">
          <ac:chgData name="Shafin Alam" userId="59850d6a-cca9-486a-b7c2-bbbd5f312046" providerId="ADAL" clId="{DF1738AA-AD5F-45A9-BB24-6A6A28932D3F}" dt="2024-02-27T21:22:50.056" v="131" actId="1076"/>
          <ac:picMkLst>
            <pc:docMk/>
            <pc:sldMk cId="1330824198" sldId="266"/>
            <ac:picMk id="5" creationId="{7E0A6528-DC50-E382-EB5E-F3003E47D724}"/>
          </ac:picMkLst>
        </pc:picChg>
        <pc:picChg chg="del mod">
          <ac:chgData name="Shafin Alam" userId="59850d6a-cca9-486a-b7c2-bbbd5f312046" providerId="ADAL" clId="{DF1738AA-AD5F-45A9-BB24-6A6A28932D3F}" dt="2024-02-27T21:20:43.800" v="103" actId="478"/>
          <ac:picMkLst>
            <pc:docMk/>
            <pc:sldMk cId="1330824198" sldId="266"/>
            <ac:picMk id="7" creationId="{8361F62C-65C8-ED42-FD4F-04B093499D3B}"/>
          </ac:picMkLst>
        </pc:picChg>
        <pc:picChg chg="add del mod">
          <ac:chgData name="Shafin Alam" userId="59850d6a-cca9-486a-b7c2-bbbd5f312046" providerId="ADAL" clId="{DF1738AA-AD5F-45A9-BB24-6A6A28932D3F}" dt="2024-02-27T21:29:09.258" v="302" actId="21"/>
          <ac:picMkLst>
            <pc:docMk/>
            <pc:sldMk cId="1330824198" sldId="266"/>
            <ac:picMk id="10" creationId="{228C155D-34E7-78A5-8B8B-02D0DC580741}"/>
          </ac:picMkLst>
        </pc:picChg>
      </pc:sldChg>
      <pc:sldChg chg="addSp delSp modSp add mod">
        <pc:chgData name="Shafin Alam" userId="59850d6a-cca9-486a-b7c2-bbbd5f312046" providerId="ADAL" clId="{DF1738AA-AD5F-45A9-BB24-6A6A28932D3F}" dt="2024-02-27T21:43:28.060" v="481" actId="207"/>
        <pc:sldMkLst>
          <pc:docMk/>
          <pc:sldMk cId="1806048137" sldId="267"/>
        </pc:sldMkLst>
        <pc:spChg chg="mod">
          <ac:chgData name="Shafin Alam" userId="59850d6a-cca9-486a-b7c2-bbbd5f312046" providerId="ADAL" clId="{DF1738AA-AD5F-45A9-BB24-6A6A28932D3F}" dt="2024-02-27T21:43:28.060" v="481" actId="207"/>
          <ac:spMkLst>
            <pc:docMk/>
            <pc:sldMk cId="1806048137" sldId="267"/>
            <ac:spMk id="8" creationId="{64688397-3976-3641-5700-47B9F842A540}"/>
          </ac:spMkLst>
        </pc:spChg>
        <pc:spChg chg="add mod">
          <ac:chgData name="Shafin Alam" userId="59850d6a-cca9-486a-b7c2-bbbd5f312046" providerId="ADAL" clId="{DF1738AA-AD5F-45A9-BB24-6A6A28932D3F}" dt="2024-02-27T21:41:35.027" v="439" actId="207"/>
          <ac:spMkLst>
            <pc:docMk/>
            <pc:sldMk cId="1806048137" sldId="267"/>
            <ac:spMk id="12" creationId="{BA396D3A-E93D-BFCF-57BF-B2C4A8F4D29E}"/>
          </ac:spMkLst>
        </pc:spChg>
        <pc:spChg chg="add mod">
          <ac:chgData name="Shafin Alam" userId="59850d6a-cca9-486a-b7c2-bbbd5f312046" providerId="ADAL" clId="{DF1738AA-AD5F-45A9-BB24-6A6A28932D3F}" dt="2024-02-27T21:41:35.027" v="439" actId="207"/>
          <ac:spMkLst>
            <pc:docMk/>
            <pc:sldMk cId="1806048137" sldId="267"/>
            <ac:spMk id="13" creationId="{76A07A4D-36A5-640A-E6A4-44F5E8E21A3C}"/>
          </ac:spMkLst>
        </pc:spChg>
        <pc:spChg chg="del">
          <ac:chgData name="Shafin Alam" userId="59850d6a-cca9-486a-b7c2-bbbd5f312046" providerId="ADAL" clId="{DF1738AA-AD5F-45A9-BB24-6A6A28932D3F}" dt="2024-02-27T21:31:50.938" v="317" actId="26606"/>
          <ac:spMkLst>
            <pc:docMk/>
            <pc:sldMk cId="1806048137" sldId="267"/>
            <ac:spMk id="17" creationId="{648DEC2A-526A-7607-931B-B3F796A74CCF}"/>
          </ac:spMkLst>
        </pc:spChg>
        <pc:spChg chg="del">
          <ac:chgData name="Shafin Alam" userId="59850d6a-cca9-486a-b7c2-bbbd5f312046" providerId="ADAL" clId="{DF1738AA-AD5F-45A9-BB24-6A6A28932D3F}" dt="2024-02-27T21:31:50.938" v="317" actId="26606"/>
          <ac:spMkLst>
            <pc:docMk/>
            <pc:sldMk cId="1806048137" sldId="267"/>
            <ac:spMk id="18" creationId="{0D7EF8AE-F80B-CDD1-900E-6D1877B470F3}"/>
          </ac:spMkLst>
        </pc:spChg>
        <pc:spChg chg="del">
          <ac:chgData name="Shafin Alam" userId="59850d6a-cca9-486a-b7c2-bbbd5f312046" providerId="ADAL" clId="{DF1738AA-AD5F-45A9-BB24-6A6A28932D3F}" dt="2024-02-27T21:31:50.938" v="317" actId="26606"/>
          <ac:spMkLst>
            <pc:docMk/>
            <pc:sldMk cId="1806048137" sldId="267"/>
            <ac:spMk id="32" creationId="{B9E1767F-EB3C-DED0-1455-312DCDC833D6}"/>
          </ac:spMkLst>
        </pc:spChg>
        <pc:spChg chg="del">
          <ac:chgData name="Shafin Alam" userId="59850d6a-cca9-486a-b7c2-bbbd5f312046" providerId="ADAL" clId="{DF1738AA-AD5F-45A9-BB24-6A6A28932D3F}" dt="2024-02-27T21:31:50.938" v="317" actId="26606"/>
          <ac:spMkLst>
            <pc:docMk/>
            <pc:sldMk cId="1806048137" sldId="267"/>
            <ac:spMk id="40" creationId="{158EBFFA-96FC-0AC1-C6A0-6246161818DE}"/>
          </ac:spMkLst>
        </pc:spChg>
        <pc:spChg chg="del">
          <ac:chgData name="Shafin Alam" userId="59850d6a-cca9-486a-b7c2-bbbd5f312046" providerId="ADAL" clId="{DF1738AA-AD5F-45A9-BB24-6A6A28932D3F}" dt="2024-02-27T21:31:50.938" v="317" actId="26606"/>
          <ac:spMkLst>
            <pc:docMk/>
            <pc:sldMk cId="1806048137" sldId="267"/>
            <ac:spMk id="54" creationId="{A37E461F-5D57-E08C-E3A6-C6C6731ACD3E}"/>
          </ac:spMkLst>
        </pc:spChg>
        <pc:spChg chg="add">
          <ac:chgData name="Shafin Alam" userId="59850d6a-cca9-486a-b7c2-bbbd5f312046" providerId="ADAL" clId="{DF1738AA-AD5F-45A9-BB24-6A6A28932D3F}" dt="2024-02-27T21:31:50.938" v="317" actId="26606"/>
          <ac:spMkLst>
            <pc:docMk/>
            <pc:sldMk cId="1806048137" sldId="267"/>
            <ac:spMk id="59" creationId="{E18F6E8B-15ED-43C7-94BA-91549A651C73}"/>
          </ac:spMkLst>
        </pc:spChg>
        <pc:spChg chg="add">
          <ac:chgData name="Shafin Alam" userId="59850d6a-cca9-486a-b7c2-bbbd5f312046" providerId="ADAL" clId="{DF1738AA-AD5F-45A9-BB24-6A6A28932D3F}" dt="2024-02-27T21:31:50.938" v="317" actId="26606"/>
          <ac:spMkLst>
            <pc:docMk/>
            <pc:sldMk cId="1806048137" sldId="267"/>
            <ac:spMk id="66" creationId="{B81933D1-5615-42C7-9C0B-4EB7105CCE2D}"/>
          </ac:spMkLst>
        </pc:spChg>
        <pc:spChg chg="add">
          <ac:chgData name="Shafin Alam" userId="59850d6a-cca9-486a-b7c2-bbbd5f312046" providerId="ADAL" clId="{DF1738AA-AD5F-45A9-BB24-6A6A28932D3F}" dt="2024-02-27T21:31:50.938" v="317" actId="26606"/>
          <ac:spMkLst>
            <pc:docMk/>
            <pc:sldMk cId="1806048137" sldId="267"/>
            <ac:spMk id="68" creationId="{B089A89A-1E9C-4761-9DFF-53C275FBF870}"/>
          </ac:spMkLst>
        </pc:spChg>
        <pc:spChg chg="add">
          <ac:chgData name="Shafin Alam" userId="59850d6a-cca9-486a-b7c2-bbbd5f312046" providerId="ADAL" clId="{DF1738AA-AD5F-45A9-BB24-6A6A28932D3F}" dt="2024-02-27T21:31:50.938" v="317" actId="26606"/>
          <ac:spMkLst>
            <pc:docMk/>
            <pc:sldMk cId="1806048137" sldId="267"/>
            <ac:spMk id="70" creationId="{19C9EAEA-39D0-4B0E-A0EB-51E7B26740B1}"/>
          </ac:spMkLst>
        </pc:spChg>
        <pc:grpChg chg="del">
          <ac:chgData name="Shafin Alam" userId="59850d6a-cca9-486a-b7c2-bbbd5f312046" providerId="ADAL" clId="{DF1738AA-AD5F-45A9-BB24-6A6A28932D3F}" dt="2024-02-27T21:31:50.938" v="317" actId="26606"/>
          <ac:grpSpMkLst>
            <pc:docMk/>
            <pc:sldMk cId="1806048137" sldId="267"/>
            <ac:grpSpMk id="19" creationId="{2E7B33AA-68C9-3F65-BD6C-E63C51084D32}"/>
          </ac:grpSpMkLst>
        </pc:grpChg>
        <pc:grpChg chg="del">
          <ac:chgData name="Shafin Alam" userId="59850d6a-cca9-486a-b7c2-bbbd5f312046" providerId="ADAL" clId="{DF1738AA-AD5F-45A9-BB24-6A6A28932D3F}" dt="2024-02-27T21:31:50.938" v="317" actId="26606"/>
          <ac:grpSpMkLst>
            <pc:docMk/>
            <pc:sldMk cId="1806048137" sldId="267"/>
            <ac:grpSpMk id="34" creationId="{BA83B9CF-D26F-D841-DEC0-619A9FE9E6FD}"/>
          </ac:grpSpMkLst>
        </pc:grpChg>
        <pc:grpChg chg="del">
          <ac:chgData name="Shafin Alam" userId="59850d6a-cca9-486a-b7c2-bbbd5f312046" providerId="ADAL" clId="{DF1738AA-AD5F-45A9-BB24-6A6A28932D3F}" dt="2024-02-27T21:31:50.938" v="317" actId="26606"/>
          <ac:grpSpMkLst>
            <pc:docMk/>
            <pc:sldMk cId="1806048137" sldId="267"/>
            <ac:grpSpMk id="42" creationId="{2C832DFC-4053-D847-FDAC-829F96E37920}"/>
          </ac:grpSpMkLst>
        </pc:grpChg>
        <pc:grpChg chg="del">
          <ac:chgData name="Shafin Alam" userId="59850d6a-cca9-486a-b7c2-bbbd5f312046" providerId="ADAL" clId="{DF1738AA-AD5F-45A9-BB24-6A6A28932D3F}" dt="2024-02-27T21:31:50.938" v="317" actId="26606"/>
          <ac:grpSpMkLst>
            <pc:docMk/>
            <pc:sldMk cId="1806048137" sldId="267"/>
            <ac:grpSpMk id="48" creationId="{81BB2B13-574D-185A-8E5B-A16BDE9CEEBE}"/>
          </ac:grpSpMkLst>
        </pc:grpChg>
        <pc:grpChg chg="add">
          <ac:chgData name="Shafin Alam" userId="59850d6a-cca9-486a-b7c2-bbbd5f312046" providerId="ADAL" clId="{DF1738AA-AD5F-45A9-BB24-6A6A28932D3F}" dt="2024-02-27T21:31:50.938" v="317" actId="26606"/>
          <ac:grpSpMkLst>
            <pc:docMk/>
            <pc:sldMk cId="1806048137" sldId="267"/>
            <ac:grpSpMk id="61" creationId="{032D8612-31EB-44CF-A1D0-14FD4C705424}"/>
          </ac:grpSpMkLst>
        </pc:grpChg>
        <pc:picChg chg="add mod ord">
          <ac:chgData name="Shafin Alam" userId="59850d6a-cca9-486a-b7c2-bbbd5f312046" providerId="ADAL" clId="{DF1738AA-AD5F-45A9-BB24-6A6A28932D3F}" dt="2024-02-27T21:31:50.938" v="317" actId="26606"/>
          <ac:picMkLst>
            <pc:docMk/>
            <pc:sldMk cId="1806048137" sldId="267"/>
            <ac:picMk id="3" creationId="{1EB16EE5-DADC-3FB3-0F40-43B37DB4B015}"/>
          </ac:picMkLst>
        </pc:picChg>
        <pc:picChg chg="del">
          <ac:chgData name="Shafin Alam" userId="59850d6a-cca9-486a-b7c2-bbbd5f312046" providerId="ADAL" clId="{DF1738AA-AD5F-45A9-BB24-6A6A28932D3F}" dt="2024-02-27T21:30:05.267" v="304" actId="21"/>
          <ac:picMkLst>
            <pc:docMk/>
            <pc:sldMk cId="1806048137" sldId="267"/>
            <ac:picMk id="5" creationId="{3CE950CC-E217-B0BA-8CC2-C3EF4CBEA584}"/>
          </ac:picMkLst>
        </pc:picChg>
        <pc:picChg chg="add mod">
          <ac:chgData name="Shafin Alam" userId="59850d6a-cca9-486a-b7c2-bbbd5f312046" providerId="ADAL" clId="{DF1738AA-AD5F-45A9-BB24-6A6A28932D3F}" dt="2024-02-27T21:32:08.366" v="320" actId="1076"/>
          <ac:picMkLst>
            <pc:docMk/>
            <pc:sldMk cId="1806048137" sldId="267"/>
            <ac:picMk id="6" creationId="{F626055B-443E-C6C2-B86F-DC24FEA36388}"/>
          </ac:picMkLst>
        </pc:picChg>
        <pc:picChg chg="add del">
          <ac:chgData name="Shafin Alam" userId="59850d6a-cca9-486a-b7c2-bbbd5f312046" providerId="ADAL" clId="{DF1738AA-AD5F-45A9-BB24-6A6A28932D3F}" dt="2024-02-27T21:31:37.375" v="316" actId="22"/>
          <ac:picMkLst>
            <pc:docMk/>
            <pc:sldMk cId="1806048137" sldId="267"/>
            <ac:picMk id="11" creationId="{56A365FE-132A-BBE2-7714-92964B57AF8E}"/>
          </ac:picMkLst>
        </pc:picChg>
        <pc:cxnChg chg="add del">
          <ac:chgData name="Shafin Alam" userId="59850d6a-cca9-486a-b7c2-bbbd5f312046" providerId="ADAL" clId="{DF1738AA-AD5F-45A9-BB24-6A6A28932D3F}" dt="2024-02-27T21:31:25.145" v="314" actId="11529"/>
          <ac:cxnSpMkLst>
            <pc:docMk/>
            <pc:sldMk cId="1806048137" sldId="267"/>
            <ac:cxnSpMk id="9" creationId="{45FF121A-41C0-F2F9-27B9-81702E1619AE}"/>
          </ac:cxnSpMkLst>
        </pc:cxnChg>
      </pc:sldChg>
      <pc:sldChg chg="addSp delSp modSp add mod">
        <pc:chgData name="Shafin Alam" userId="59850d6a-cca9-486a-b7c2-bbbd5f312046" providerId="ADAL" clId="{DF1738AA-AD5F-45A9-BB24-6A6A28932D3F}" dt="2024-02-27T21:43:19.570" v="480" actId="12788"/>
        <pc:sldMkLst>
          <pc:docMk/>
          <pc:sldMk cId="2057966994" sldId="268"/>
        </pc:sldMkLst>
        <pc:spChg chg="add mod">
          <ac:chgData name="Shafin Alam" userId="59850d6a-cca9-486a-b7c2-bbbd5f312046" providerId="ADAL" clId="{DF1738AA-AD5F-45A9-BB24-6A6A28932D3F}" dt="2024-02-27T21:43:19.570" v="480" actId="12788"/>
          <ac:spMkLst>
            <pc:docMk/>
            <pc:sldMk cId="2057966994" sldId="268"/>
            <ac:spMk id="5" creationId="{134883B9-EDF0-4911-B254-740D28730F00}"/>
          </ac:spMkLst>
        </pc:spChg>
        <pc:spChg chg="add mod">
          <ac:chgData name="Shafin Alam" userId="59850d6a-cca9-486a-b7c2-bbbd5f312046" providerId="ADAL" clId="{DF1738AA-AD5F-45A9-BB24-6A6A28932D3F}" dt="2024-02-27T21:42:21.044" v="443"/>
          <ac:spMkLst>
            <pc:docMk/>
            <pc:sldMk cId="2057966994" sldId="268"/>
            <ac:spMk id="7" creationId="{1A037604-10AD-D42B-C402-2B498D112B50}"/>
          </ac:spMkLst>
        </pc:spChg>
        <pc:spChg chg="del mod">
          <ac:chgData name="Shafin Alam" userId="59850d6a-cca9-486a-b7c2-bbbd5f312046" providerId="ADAL" clId="{DF1738AA-AD5F-45A9-BB24-6A6A28932D3F}" dt="2024-02-27T21:42:18.929" v="442" actId="21"/>
          <ac:spMkLst>
            <pc:docMk/>
            <pc:sldMk cId="2057966994" sldId="268"/>
            <ac:spMk id="8" creationId="{1A037604-10AD-D42B-C402-2B498D112B50}"/>
          </ac:spMkLst>
        </pc:spChg>
        <pc:spChg chg="del">
          <ac:chgData name="Shafin Alam" userId="59850d6a-cca9-486a-b7c2-bbbd5f312046" providerId="ADAL" clId="{DF1738AA-AD5F-45A9-BB24-6A6A28932D3F}" dt="2024-02-27T21:35:56.565" v="328" actId="26606"/>
          <ac:spMkLst>
            <pc:docMk/>
            <pc:sldMk cId="2057966994" sldId="268"/>
            <ac:spMk id="59" creationId="{EA5AD6BD-BB97-70B6-C307-C87EA3DC1F09}"/>
          </ac:spMkLst>
        </pc:spChg>
        <pc:spChg chg="del">
          <ac:chgData name="Shafin Alam" userId="59850d6a-cca9-486a-b7c2-bbbd5f312046" providerId="ADAL" clId="{DF1738AA-AD5F-45A9-BB24-6A6A28932D3F}" dt="2024-02-27T21:35:56.565" v="328" actId="26606"/>
          <ac:spMkLst>
            <pc:docMk/>
            <pc:sldMk cId="2057966994" sldId="268"/>
            <ac:spMk id="66" creationId="{2DA99DEC-6F26-918D-48F8-35CD1C13F4C7}"/>
          </ac:spMkLst>
        </pc:spChg>
        <pc:spChg chg="del">
          <ac:chgData name="Shafin Alam" userId="59850d6a-cca9-486a-b7c2-bbbd5f312046" providerId="ADAL" clId="{DF1738AA-AD5F-45A9-BB24-6A6A28932D3F}" dt="2024-02-27T21:35:56.565" v="328" actId="26606"/>
          <ac:spMkLst>
            <pc:docMk/>
            <pc:sldMk cId="2057966994" sldId="268"/>
            <ac:spMk id="68" creationId="{C7D0C9EF-4E75-FA5D-3F98-BD74DFA4130B}"/>
          </ac:spMkLst>
        </pc:spChg>
        <pc:spChg chg="del">
          <ac:chgData name="Shafin Alam" userId="59850d6a-cca9-486a-b7c2-bbbd5f312046" providerId="ADAL" clId="{DF1738AA-AD5F-45A9-BB24-6A6A28932D3F}" dt="2024-02-27T21:35:56.565" v="328" actId="26606"/>
          <ac:spMkLst>
            <pc:docMk/>
            <pc:sldMk cId="2057966994" sldId="268"/>
            <ac:spMk id="70" creationId="{A06C58FE-C286-5F2E-719F-E996485B46D8}"/>
          </ac:spMkLst>
        </pc:spChg>
        <pc:spChg chg="add del">
          <ac:chgData name="Shafin Alam" userId="59850d6a-cca9-486a-b7c2-bbbd5f312046" providerId="ADAL" clId="{DF1738AA-AD5F-45A9-BB24-6A6A28932D3F}" dt="2024-02-27T21:38:39.678" v="355" actId="26606"/>
          <ac:spMkLst>
            <pc:docMk/>
            <pc:sldMk cId="2057966994" sldId="268"/>
            <ac:spMk id="75" creationId="{6753252F-4873-4F63-801D-CC719279A7D5}"/>
          </ac:spMkLst>
        </pc:spChg>
        <pc:spChg chg="add del">
          <ac:chgData name="Shafin Alam" userId="59850d6a-cca9-486a-b7c2-bbbd5f312046" providerId="ADAL" clId="{DF1738AA-AD5F-45A9-BB24-6A6A28932D3F}" dt="2024-02-27T21:38:39.678" v="355" actId="26606"/>
          <ac:spMkLst>
            <pc:docMk/>
            <pc:sldMk cId="2057966994" sldId="268"/>
            <ac:spMk id="77" creationId="{047C8CCB-F95D-4249-92DD-651249D3535A}"/>
          </ac:spMkLst>
        </pc:spChg>
        <pc:spChg chg="add del">
          <ac:chgData name="Shafin Alam" userId="59850d6a-cca9-486a-b7c2-bbbd5f312046" providerId="ADAL" clId="{DF1738AA-AD5F-45A9-BB24-6A6A28932D3F}" dt="2024-02-27T21:38:39.667" v="354" actId="26606"/>
          <ac:spMkLst>
            <pc:docMk/>
            <pc:sldMk cId="2057966994" sldId="268"/>
            <ac:spMk id="82" creationId="{76906711-0AFB-47DD-A4B6-4E94B38B8C91}"/>
          </ac:spMkLst>
        </pc:spChg>
        <pc:spChg chg="add del">
          <ac:chgData name="Shafin Alam" userId="59850d6a-cca9-486a-b7c2-bbbd5f312046" providerId="ADAL" clId="{DF1738AA-AD5F-45A9-BB24-6A6A28932D3F}" dt="2024-02-27T21:38:39.667" v="354" actId="26606"/>
          <ac:spMkLst>
            <pc:docMk/>
            <pc:sldMk cId="2057966994" sldId="268"/>
            <ac:spMk id="84" creationId="{AA91F649-894C-41F6-A21D-3D1AC558E934}"/>
          </ac:spMkLst>
        </pc:spChg>
        <pc:spChg chg="add del">
          <ac:chgData name="Shafin Alam" userId="59850d6a-cca9-486a-b7c2-bbbd5f312046" providerId="ADAL" clId="{DF1738AA-AD5F-45A9-BB24-6A6A28932D3F}" dt="2024-02-27T21:38:39.667" v="354" actId="26606"/>
          <ac:spMkLst>
            <pc:docMk/>
            <pc:sldMk cId="2057966994" sldId="268"/>
            <ac:spMk id="86" creationId="{56037404-66BD-46B5-9323-1B531319671A}"/>
          </ac:spMkLst>
        </pc:spChg>
        <pc:spChg chg="add">
          <ac:chgData name="Shafin Alam" userId="59850d6a-cca9-486a-b7c2-bbbd5f312046" providerId="ADAL" clId="{DF1738AA-AD5F-45A9-BB24-6A6A28932D3F}" dt="2024-02-27T21:38:39.678" v="355" actId="26606"/>
          <ac:spMkLst>
            <pc:docMk/>
            <pc:sldMk cId="2057966994" sldId="268"/>
            <ac:spMk id="88" creationId="{F0DCC097-1DB8-4B6D-85D0-6FBA0E1CA4BA}"/>
          </ac:spMkLst>
        </pc:spChg>
        <pc:spChg chg="add">
          <ac:chgData name="Shafin Alam" userId="59850d6a-cca9-486a-b7c2-bbbd5f312046" providerId="ADAL" clId="{DF1738AA-AD5F-45A9-BB24-6A6A28932D3F}" dt="2024-02-27T21:38:39.678" v="355" actId="26606"/>
          <ac:spMkLst>
            <pc:docMk/>
            <pc:sldMk cId="2057966994" sldId="268"/>
            <ac:spMk id="89" creationId="{E0B58608-23C8-4441-994D-C6823EEE1DB7}"/>
          </ac:spMkLst>
        </pc:spChg>
        <pc:grpChg chg="del">
          <ac:chgData name="Shafin Alam" userId="59850d6a-cca9-486a-b7c2-bbbd5f312046" providerId="ADAL" clId="{DF1738AA-AD5F-45A9-BB24-6A6A28932D3F}" dt="2024-02-27T21:35:56.565" v="328" actId="26606"/>
          <ac:grpSpMkLst>
            <pc:docMk/>
            <pc:sldMk cId="2057966994" sldId="268"/>
            <ac:grpSpMk id="61" creationId="{FD0AB96B-1A98-F816-7A9A-57E5CA6B026E}"/>
          </ac:grpSpMkLst>
        </pc:grpChg>
        <pc:picChg chg="del">
          <ac:chgData name="Shafin Alam" userId="59850d6a-cca9-486a-b7c2-bbbd5f312046" providerId="ADAL" clId="{DF1738AA-AD5F-45A9-BB24-6A6A28932D3F}" dt="2024-02-27T21:35:36.533" v="323" actId="21"/>
          <ac:picMkLst>
            <pc:docMk/>
            <pc:sldMk cId="2057966994" sldId="268"/>
            <ac:picMk id="3" creationId="{BA767416-498F-A363-0A90-CFEB5E506448}"/>
          </ac:picMkLst>
        </pc:picChg>
        <pc:picChg chg="add mod">
          <ac:chgData name="Shafin Alam" userId="59850d6a-cca9-486a-b7c2-bbbd5f312046" providerId="ADAL" clId="{DF1738AA-AD5F-45A9-BB24-6A6A28932D3F}" dt="2024-02-27T21:38:39.678" v="355" actId="26606"/>
          <ac:picMkLst>
            <pc:docMk/>
            <pc:sldMk cId="2057966994" sldId="268"/>
            <ac:picMk id="4" creationId="{EE69F6F0-4BCE-A64E-9066-866DD13ED23E}"/>
          </ac:picMkLst>
        </pc:picChg>
        <pc:picChg chg="del">
          <ac:chgData name="Shafin Alam" userId="59850d6a-cca9-486a-b7c2-bbbd5f312046" providerId="ADAL" clId="{DF1738AA-AD5F-45A9-BB24-6A6A28932D3F}" dt="2024-02-27T21:35:50.009" v="327" actId="21"/>
          <ac:picMkLst>
            <pc:docMk/>
            <pc:sldMk cId="2057966994" sldId="268"/>
            <ac:picMk id="6" creationId="{FD9B4FFC-98E0-802F-3BF6-AE618852672F}"/>
          </ac:picMkLst>
        </pc:picChg>
      </pc:sldChg>
    </pc:docChg>
  </pc:docChgLst>
  <pc:docChgLst>
    <pc:chgData name="Tanvir Hasan" userId="S::thasan23@student.oulu.fi::0b8659e3-3587-4c7d-b7df-9ddb047fdc1a" providerId="AD" clId="Web-{24ACEB90-1F1A-D27B-EE9F-8D51533A099A}"/>
    <pc:docChg chg="modSld">
      <pc:chgData name="Tanvir Hasan" userId="S::thasan23@student.oulu.fi::0b8659e3-3587-4c7d-b7df-9ddb047fdc1a" providerId="AD" clId="Web-{24ACEB90-1F1A-D27B-EE9F-8D51533A099A}" dt="2024-02-27T13:42:17.873" v="59"/>
      <pc:docMkLst>
        <pc:docMk/>
      </pc:docMkLst>
      <pc:sldChg chg="modSp">
        <pc:chgData name="Tanvir Hasan" userId="S::thasan23@student.oulu.fi::0b8659e3-3587-4c7d-b7df-9ddb047fdc1a" providerId="AD" clId="Web-{24ACEB90-1F1A-D27B-EE9F-8D51533A099A}" dt="2024-02-27T13:42:17.873" v="59"/>
        <pc:sldMkLst>
          <pc:docMk/>
          <pc:sldMk cId="4125389941" sldId="262"/>
        </pc:sldMkLst>
        <pc:graphicFrameChg chg="mod modGraphic">
          <ac:chgData name="Tanvir Hasan" userId="S::thasan23@student.oulu.fi::0b8659e3-3587-4c7d-b7df-9ddb047fdc1a" providerId="AD" clId="Web-{24ACEB90-1F1A-D27B-EE9F-8D51533A099A}" dt="2024-02-27T13:42:17.873" v="59"/>
          <ac:graphicFrameMkLst>
            <pc:docMk/>
            <pc:sldMk cId="4125389941" sldId="262"/>
            <ac:graphicFrameMk id="3" creationId="{4556E962-517D-ECBE-BB99-1E1993BF134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E612-973C-93CD-91F3-D9A818855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E1247A-7FAC-6633-0B17-D57C27C26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AED29-899C-B9C8-2E78-45B74E40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FE0-23DA-4376-AE4E-8F57A1879C6B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E85BF-4869-CD11-260E-BC2B709E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C453F-A2AC-3B54-E686-AB82FD16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E20-0277-41D1-B69D-1371B600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6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EBD9-C2D6-0536-4058-381DF9B10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D5F69-74DE-82BA-0FBE-F5F6BE54C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9526-8D8C-EC49-1D9A-BC143389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FE0-23DA-4376-AE4E-8F57A1879C6B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0AD70-BCB5-288B-1003-136975A6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0B09F-4E6C-7F2E-F0EE-DDC63215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E20-0277-41D1-B69D-1371B600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77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EC265-3F9D-FD23-0404-77DA3AA5D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27D8B-358F-A6B7-9941-B2E81A685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44ACC-C713-B789-304E-5005AD5D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FE0-23DA-4376-AE4E-8F57A1879C6B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52E02-1F75-551F-5A3B-510C5206B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18649-4787-F1F3-7453-7C62125E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E20-0277-41D1-B69D-1371B600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01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37AD-2F80-E01B-D073-2DD45115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07863-E0C7-450A-3FD7-F6FCB3EE3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447EA-D59B-5E42-6A40-2908766E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FE0-23DA-4376-AE4E-8F57A1879C6B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B7FF9-D130-ED93-D535-F5ACE316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B8A45-450C-9679-C62B-D7AAA568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E20-0277-41D1-B69D-1371B600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8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D76B-5D5B-D448-2314-A2AC4BA5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3EC8D-42BF-E1C0-D929-A82716F94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F821-4E25-57CB-251B-330E8B35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FE0-23DA-4376-AE4E-8F57A1879C6B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5FDB4-41BC-E20F-6B7B-DC49DD31F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342C3-3771-C34E-AE72-06EC48660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E20-0277-41D1-B69D-1371B600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1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2027-F50C-7409-FC3D-5A3AACE7F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38E1-FF42-6871-5879-AF7A3E66C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03456A-7303-6AD9-8467-147618FCA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FF47D-F0A8-95BA-1B73-0B5B38060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FE0-23DA-4376-AE4E-8F57A1879C6B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44AAA-B15A-86CA-16A1-A513433D6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9CA66-B19E-C7DA-8AE5-403D7CA2D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E20-0277-41D1-B69D-1371B600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7497B-52E2-88D6-29BA-DB75879EC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F6A34-C522-3CBB-28A5-E677FDC45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80AF8-F1D1-5C6F-C0AE-50FF09072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D3313-0CB5-A8BD-0C44-223E75A5B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7F7394-8EFC-A713-50A6-A7107D158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E1C3F-80E7-C87E-D152-3FE60194A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FE0-23DA-4376-AE4E-8F57A1879C6B}" type="datetimeFigureOut">
              <a:rPr lang="en-US" smtClean="0"/>
              <a:t>2/28/24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83040-78DC-CE07-B8DC-3217D68C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48DF8F-DF10-4092-C573-F431A0A8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E20-0277-41D1-B69D-1371B600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8037-3FB8-099C-1627-228CFE40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5280EC-89F6-6FD8-D6C0-3751D98B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FE0-23DA-4376-AE4E-8F57A1879C6B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E6DBBB-D387-4F0D-8BEE-367578B2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156F0-319E-8F87-E0CA-04EFF4587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E20-0277-41D1-B69D-1371B600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9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106AC5-37C2-4371-7D94-8CCC5718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FE0-23DA-4376-AE4E-8F57A1879C6B}" type="datetimeFigureOut">
              <a:rPr lang="en-US" smtClean="0"/>
              <a:t>2/28/24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B4569-9750-A91D-EF27-488A50EF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3954D-0B0E-D4B2-D695-0468E693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E20-0277-41D1-B69D-1371B600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1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440A-5042-78B1-A6EF-93A03FC5C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0F0DC-0F31-DE81-824D-26765B3A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126F5-90CA-B0AF-523B-0A9CC9AA2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87F9E4-B144-A34C-B951-FF340E21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FE0-23DA-4376-AE4E-8F57A1879C6B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A44F8F-30D6-85DC-FE9A-29E74E9B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8EE6D-FD08-6501-113B-38CC2F41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E20-0277-41D1-B69D-1371B600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806D-2D0B-B0C3-419E-6F87CA5C5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44629-4A2D-0AF7-1EDE-D1E8ACC793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13E2F-AAA3-D1F4-7FCE-CD3EC8604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4B464-0537-998A-3588-ED28001E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84FE0-23DA-4376-AE4E-8F57A1879C6B}" type="datetimeFigureOut">
              <a:rPr lang="en-US" smtClean="0"/>
              <a:t>2/28/24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CA5A7D-3EB3-12C1-5B48-1E88DE31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A6413-D11C-B7EF-2290-B0AFF020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E20-0277-41D1-B69D-1371B600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1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27396-6A04-4617-D12A-199508505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1A494-FB37-5F7D-7530-C3C7AB6BA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E6415-F5B8-95D8-3E98-104F3F44D6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584FE0-23DA-4376-AE4E-8F57A1879C6B}" type="datetimeFigureOut">
              <a:rPr lang="en-US" smtClean="0"/>
              <a:t>2/28/24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B406C-51B7-6982-7D07-437D90AE04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900C8-D4A6-1977-61A0-9F498EC45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FE20-0277-41D1-B69D-1371B60089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ADD0C7-0075-C33C-12AA-2693A06BCD12}"/>
              </a:ext>
            </a:extLst>
          </p:cNvPr>
          <p:cNvSpPr txBox="1"/>
          <p:nvPr/>
        </p:nvSpPr>
        <p:spPr>
          <a:xfrm>
            <a:off x="7620712" y="1597544"/>
            <a:ext cx="3683837" cy="24055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Understanding &amp; Predicting the Stress Level of Nurses During Covid19</a:t>
            </a:r>
          </a:p>
        </p:txBody>
      </p:sp>
      <p:pic>
        <p:nvPicPr>
          <p:cNvPr id="17" name="Picture 16" descr="Desk with stethoscope and computer keyboard">
            <a:extLst>
              <a:ext uri="{FF2B5EF4-FFF2-40B4-BE49-F238E27FC236}">
                <a16:creationId xmlns:a16="http://schemas.microsoft.com/office/drawing/2014/main" id="{EE7EE76B-086E-99AA-F420-0617FE6089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94" r="-1" b="-1"/>
          <a:stretch/>
        </p:blipFill>
        <p:spPr>
          <a:xfrm>
            <a:off x="20" y="10"/>
            <a:ext cx="6709729" cy="685799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780C4553-5AA5-ABAD-A86E-A9DB53A55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48068" y="0"/>
            <a:ext cx="123362" cy="6858000"/>
            <a:chOff x="12068638" y="0"/>
            <a:chExt cx="123362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314F52-50BF-91A2-1CE5-F6BA35C94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5C556E2-7688-DAC5-DDA8-DE5C3BE8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EB09EE6-00B2-B74D-0C44-E9B6C419CD31}"/>
              </a:ext>
            </a:extLst>
          </p:cNvPr>
          <p:cNvSpPr txBox="1"/>
          <p:nvPr/>
        </p:nvSpPr>
        <p:spPr>
          <a:xfrm>
            <a:off x="7393259" y="4695800"/>
            <a:ext cx="4469042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b="1" dirty="0">
                <a:latin typeface="+mj-lt"/>
                <a:ea typeface="+mj-ea"/>
                <a:cs typeface="+mj-cs"/>
              </a:rPr>
              <a:t>Supervised by </a:t>
            </a:r>
            <a:r>
              <a:rPr lang="en-US" sz="1800" b="1" dirty="0" err="1">
                <a:latin typeface="+mj-lt"/>
                <a:ea typeface="+mj-ea"/>
                <a:cs typeface="+mj-cs"/>
              </a:rPr>
              <a:t>Pekka</a:t>
            </a:r>
            <a:r>
              <a:rPr lang="en-US" sz="1800" b="1" dirty="0">
                <a:latin typeface="+mj-lt"/>
                <a:ea typeface="+mj-ea"/>
                <a:cs typeface="+mj-cs"/>
              </a:rPr>
              <a:t> </a:t>
            </a:r>
            <a:r>
              <a:rPr lang="en-US" b="1" dirty="0" err="1">
                <a:latin typeface="+mj-lt"/>
                <a:ea typeface="+mj-ea"/>
                <a:cs typeface="+mj-cs"/>
              </a:rPr>
              <a:t>S</a:t>
            </a:r>
            <a:r>
              <a:rPr lang="en-US" sz="1800" b="1" dirty="0" err="1">
                <a:latin typeface="+mj-lt"/>
                <a:ea typeface="+mj-ea"/>
                <a:cs typeface="+mj-cs"/>
              </a:rPr>
              <a:t>iirtola</a:t>
            </a:r>
            <a:endParaRPr lang="en-US" sz="1800" b="1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728156-BBD1-94F8-B5CD-95FFEACDA759}"/>
              </a:ext>
            </a:extLst>
          </p:cNvPr>
          <p:cNvSpPr txBox="1"/>
          <p:nvPr/>
        </p:nvSpPr>
        <p:spPr>
          <a:xfrm>
            <a:off x="7393259" y="3914078"/>
            <a:ext cx="4215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Seam Zaman, Shafin Alam, Tanvir </a:t>
            </a:r>
            <a:r>
              <a:rPr lang="en-US" b="1" dirty="0" err="1"/>
              <a:t>hasan</a:t>
            </a:r>
            <a:r>
              <a:rPr lang="en-US" b="1" dirty="0"/>
              <a:t>, </a:t>
            </a:r>
            <a:r>
              <a:rPr lang="en-US" b="1" dirty="0" err="1"/>
              <a:t>Qiqi</a:t>
            </a:r>
            <a:r>
              <a:rPr lang="en-US" b="1" dirty="0"/>
              <a:t> </a:t>
            </a:r>
            <a:r>
              <a:rPr lang="en-US" b="1" dirty="0" err="1"/>
              <a:t>Xie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5147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5EF9C3-A8D4-002A-5935-24E2416A6AD0}"/>
              </a:ext>
            </a:extLst>
          </p:cNvPr>
          <p:cNvSpPr txBox="1"/>
          <p:nvPr/>
        </p:nvSpPr>
        <p:spPr>
          <a:xfrm>
            <a:off x="170636" y="202972"/>
            <a:ext cx="4808002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>
                <a:latin typeface="+mj-lt"/>
                <a:ea typeface="+mj-ea"/>
                <a:cs typeface="+mj-cs"/>
              </a:rPr>
              <a:t>Data Visualization</a:t>
            </a:r>
          </a:p>
        </p:txBody>
      </p:sp>
      <p:pic>
        <p:nvPicPr>
          <p:cNvPr id="4" name="Picture 3" descr="A graph of stress level distribution&#10;&#10;Description automatically generated">
            <a:extLst>
              <a:ext uri="{FF2B5EF4-FFF2-40B4-BE49-F238E27FC236}">
                <a16:creationId xmlns:a16="http://schemas.microsoft.com/office/drawing/2014/main" id="{7163C630-9E87-49B0-CA10-37117A2ED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865" y="3511847"/>
            <a:ext cx="5004270" cy="3346376"/>
          </a:xfrm>
          <a:prstGeom prst="rect">
            <a:avLst/>
          </a:prstGeom>
        </p:spPr>
      </p:pic>
      <p:pic>
        <p:nvPicPr>
          <p:cNvPr id="3" name="Picture 2" descr="A graph of a distribution of data&#10;&#10;Description automatically generated">
            <a:extLst>
              <a:ext uri="{FF2B5EF4-FFF2-40B4-BE49-F238E27FC236}">
                <a16:creationId xmlns:a16="http://schemas.microsoft.com/office/drawing/2014/main" id="{26B928DF-46F5-BF9F-BCB0-6EC0DC03D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716" y="325301"/>
            <a:ext cx="5007837" cy="3173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C9BEA4-EE08-70DB-DE2F-DC24591EDD57}"/>
              </a:ext>
            </a:extLst>
          </p:cNvPr>
          <p:cNvSpPr txBox="1"/>
          <p:nvPr/>
        </p:nvSpPr>
        <p:spPr>
          <a:xfrm>
            <a:off x="1164608" y="5315802"/>
            <a:ext cx="3357349" cy="3807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Shapiro-Wilk 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normality test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7CD39-2A58-2914-5C96-45F43405D414}"/>
              </a:ext>
            </a:extLst>
          </p:cNvPr>
          <p:cNvSpPr txBox="1"/>
          <p:nvPr/>
        </p:nvSpPr>
        <p:spPr>
          <a:xfrm>
            <a:off x="300251" y="1312460"/>
            <a:ext cx="640534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Based on these results, we reject the null hypothesis and conclude that the data in each column is not normally distributed.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552A7D-7060-D9D9-F2EC-A0DD12B81DAF}"/>
              </a:ext>
            </a:extLst>
          </p:cNvPr>
          <p:cNvSpPr txBox="1"/>
          <p:nvPr/>
        </p:nvSpPr>
        <p:spPr>
          <a:xfrm>
            <a:off x="448101" y="2245057"/>
            <a:ext cx="573433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cs typeface="Courier New"/>
              </a:rPr>
              <a:t>Column      Test Statistic     P-value 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cs typeface="Courier New"/>
              </a:rPr>
              <a:t>------------ ---------------- --------- </a:t>
            </a:r>
            <a:endParaRPr lang="en-US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cs typeface="Courier New"/>
              </a:rPr>
              <a:t>ID           0.646996              0 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cs typeface="Courier New"/>
              </a:rPr>
              <a:t>Stress level 0.726713              0 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cs typeface="Courier New"/>
              </a:rPr>
              <a:t>X            0.961163              0 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cs typeface="Courier New"/>
              </a:rPr>
              <a:t>Y            0.9535                0 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cs typeface="Courier New"/>
              </a:rPr>
              <a:t>Z            0.921572              0 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cs typeface="Courier New"/>
              </a:rPr>
              <a:t>EDA          0.129615              0 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cs typeface="Courier New"/>
              </a:rPr>
              <a:t>TEMP         0.989339              0 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/>
              <a:cs typeface="Calibri"/>
            </a:endParaRPr>
          </a:p>
          <a:p>
            <a:r>
              <a:rPr lang="en-US" dirty="0">
                <a:solidFill>
                  <a:srgbClr val="212121"/>
                </a:solidFill>
                <a:highlight>
                  <a:srgbClr val="FFFFFF"/>
                </a:highlight>
                <a:latin typeface="Courier New"/>
                <a:cs typeface="Courier New"/>
              </a:rPr>
              <a:t>HR           0.856894              0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0688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2A0FFE-3B29-38B2-2B61-0628E6940015}"/>
              </a:ext>
            </a:extLst>
          </p:cNvPr>
          <p:cNvSpPr txBox="1"/>
          <p:nvPr/>
        </p:nvSpPr>
        <p:spPr>
          <a:xfrm>
            <a:off x="818254" y="331702"/>
            <a:ext cx="8889023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dirty="0"/>
              <a:t>Solution of RQ1 </a:t>
            </a:r>
            <a:endParaRPr lang="en-US" sz="4800">
              <a:ea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56E962-517D-ECBE-BB99-1E1993BF1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421510"/>
              </p:ext>
            </p:extLst>
          </p:nvPr>
        </p:nvGraphicFramePr>
        <p:xfrm>
          <a:off x="602163" y="3520651"/>
          <a:ext cx="6326874" cy="2865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490797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287211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78841551"/>
                    </a:ext>
                  </a:extLst>
                </a:gridCol>
                <a:gridCol w="1450074">
                  <a:extLst>
                    <a:ext uri="{9D8B030D-6E8A-4147-A177-3AD203B41FA5}">
                      <a16:colId xmlns:a16="http://schemas.microsoft.com/office/drawing/2014/main" val="1143499983"/>
                    </a:ext>
                  </a:extLst>
                </a:gridCol>
              </a:tblGrid>
              <a:tr h="625522">
                <a:tc>
                  <a:txBody>
                    <a:bodyPr/>
                    <a:lstStyle/>
                    <a:p>
                      <a:r>
                        <a:rPr lang="en-US" dirty="0"/>
                        <a:t>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Spearman Corr. 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83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Stress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X(ACC)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-0.064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0.00e+00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703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Stress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Y(ACC)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-0.063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0.00e+00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494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Stress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Z(ACC)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-0.013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0.00e+00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525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Stress Level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EDA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0.285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0.00e+00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44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Stress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0.017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0.00e+00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31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Stress Level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-0.114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Calibri"/>
                        </a:rPr>
                        <a:t>0.00e+00</a:t>
                      </a:r>
                      <a:endParaRPr 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67467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BE51B9C-D2B3-A4BE-D28C-507A84B3882E}"/>
              </a:ext>
            </a:extLst>
          </p:cNvPr>
          <p:cNvSpPr txBox="1"/>
          <p:nvPr/>
        </p:nvSpPr>
        <p:spPr>
          <a:xfrm>
            <a:off x="607325" y="1403445"/>
            <a:ext cx="1103421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/>
                <a:cs typeface="Arial"/>
              </a:rPr>
              <a:t>Electrodermal Activity (EDA) shows a positive correlation coefficient of 0.285 with stress level. This suggests that as EDA values increase, there is a tendency for stress levels to also increase. 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/>
                <a:cs typeface="Arial"/>
              </a:rPr>
              <a:t>Heart Rate (HR) demonstrates a negative correlation coefficient of -0.114 with stress level. This implies that as heart rate decreases, stress levels tend to increase, although the correlation is weaker compared to EDA.</a:t>
            </a:r>
            <a:endParaRPr lang="en-US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222222"/>
                </a:solidFill>
                <a:latin typeface="Times New Roman"/>
                <a:cs typeface="Arial"/>
              </a:rPr>
              <a:t>Acceleration (ACC), and Temperature (TEMP) exhibit very weak correlations with stress level, with correlation coefficients close to zero. This indicates that these attributes have minimal influence on stress levels.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8E86AD-6F37-255B-C5AC-D395093797B9}"/>
              </a:ext>
            </a:extLst>
          </p:cNvPr>
          <p:cNvSpPr txBox="1"/>
          <p:nvPr/>
        </p:nvSpPr>
        <p:spPr>
          <a:xfrm>
            <a:off x="7351594" y="4223982"/>
            <a:ext cx="469937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 table suggests that EDA and HR have the most notable associations with stress levels, with EDA showing a positive correlation and HR showing a negative correlation.</a:t>
            </a:r>
          </a:p>
        </p:txBody>
      </p:sp>
    </p:spTree>
    <p:extLst>
      <p:ext uri="{BB962C8B-B14F-4D97-AF65-F5344CB8AC3E}">
        <p14:creationId xmlns:p14="http://schemas.microsoft.com/office/powerpoint/2010/main" val="412538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3CC17-91D6-62FB-C31E-4C1AD418E628}"/>
              </a:ext>
            </a:extLst>
          </p:cNvPr>
          <p:cNvSpPr txBox="1"/>
          <p:nvPr/>
        </p:nvSpPr>
        <p:spPr>
          <a:xfrm>
            <a:off x="640080" y="325369"/>
            <a:ext cx="4368602" cy="195684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>
                <a:latin typeface="+mj-lt"/>
                <a:ea typeface="+mj-ea"/>
                <a:cs typeface="+mj-cs"/>
              </a:rPr>
              <a:t>Future work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F491EB-BE07-891E-4DA7-4756D7629E55}"/>
              </a:ext>
            </a:extLst>
          </p:cNvPr>
          <p:cNvSpPr txBox="1"/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Classification in machine learning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Model: GPU-accelerated </a:t>
            </a:r>
            <a:r>
              <a:rPr lang="en-US" sz="2000" err="1"/>
              <a:t>XGBoost</a:t>
            </a:r>
            <a:endParaRPr lang="en-US" sz="2000" err="1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Time series split and divide the training, testing, validation dataset</a:t>
            </a:r>
            <a:endParaRPr lang="en-US" sz="2000"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Data analysis:</a:t>
            </a: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Fine-tuned </a:t>
            </a:r>
            <a:r>
              <a:rPr lang="en-US" sz="2000" err="1"/>
              <a:t>XGBoost</a:t>
            </a:r>
            <a:r>
              <a:rPr lang="en-US" sz="2000"/>
              <a:t> model with key hyperparameters</a:t>
            </a:r>
            <a:endParaRPr lang="en-US" sz="2000">
              <a:cs typeface="Calibri"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SHAP analysis detect the relationships that combine to create the model output</a:t>
            </a:r>
            <a:endParaRPr lang="en-US" sz="2000">
              <a:cs typeface="Calibri"/>
            </a:endParaRPr>
          </a:p>
        </p:txBody>
      </p:sp>
      <p:pic>
        <p:nvPicPr>
          <p:cNvPr id="5" name="Picture 4" descr="White puzzle with one red piece">
            <a:extLst>
              <a:ext uri="{FF2B5EF4-FFF2-40B4-BE49-F238E27FC236}">
                <a16:creationId xmlns:a16="http://schemas.microsoft.com/office/drawing/2014/main" id="{CAA8735E-664D-A0B7-78E7-00BE9C7313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12" r="20966" b="-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577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8B213-20C8-809A-4F02-A657938B7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kern="12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724F3-693B-09A4-4FA3-6BFF0DCB9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894441"/>
            <a:ext cx="6780700" cy="306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6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A58D54-FAD7-A1BE-CC16-26D453A1BEBE}"/>
              </a:ext>
            </a:extLst>
          </p:cNvPr>
          <p:cNvSpPr txBox="1"/>
          <p:nvPr/>
        </p:nvSpPr>
        <p:spPr>
          <a:xfrm>
            <a:off x="1450731" y="624254"/>
            <a:ext cx="2769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Progress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91F102B-FA83-D7C9-C255-AE8711D82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1681163"/>
            <a:ext cx="2101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C3F057-45E4-D1ED-0007-38DA1F425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81892"/>
              </p:ext>
            </p:extLst>
          </p:nvPr>
        </p:nvGraphicFramePr>
        <p:xfrm>
          <a:off x="1635369" y="1894011"/>
          <a:ext cx="8402696" cy="3924670"/>
        </p:xfrm>
        <a:graphic>
          <a:graphicData uri="http://schemas.openxmlformats.org/drawingml/2006/table">
            <a:tbl>
              <a:tblPr firstRow="1" firstCol="1" bandRow="1"/>
              <a:tblGrid>
                <a:gridCol w="2100675">
                  <a:extLst>
                    <a:ext uri="{9D8B030D-6E8A-4147-A177-3AD203B41FA5}">
                      <a16:colId xmlns:a16="http://schemas.microsoft.com/office/drawing/2014/main" val="2111204069"/>
                    </a:ext>
                  </a:extLst>
                </a:gridCol>
                <a:gridCol w="1829295">
                  <a:extLst>
                    <a:ext uri="{9D8B030D-6E8A-4147-A177-3AD203B41FA5}">
                      <a16:colId xmlns:a16="http://schemas.microsoft.com/office/drawing/2014/main" val="3677137085"/>
                    </a:ext>
                  </a:extLst>
                </a:gridCol>
                <a:gridCol w="2221287">
                  <a:extLst>
                    <a:ext uri="{9D8B030D-6E8A-4147-A177-3AD203B41FA5}">
                      <a16:colId xmlns:a16="http://schemas.microsoft.com/office/drawing/2014/main" val="1339965511"/>
                    </a:ext>
                  </a:extLst>
                </a:gridCol>
                <a:gridCol w="2251439">
                  <a:extLst>
                    <a:ext uri="{9D8B030D-6E8A-4147-A177-3AD203B41FA5}">
                      <a16:colId xmlns:a16="http://schemas.microsoft.com/office/drawing/2014/main" val="3317943022"/>
                    </a:ext>
                  </a:extLst>
                </a:gridCol>
              </a:tblGrid>
              <a:tr h="3924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Seminar 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Seminar 2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b="1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Seminar 3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943790"/>
                  </a:ext>
                </a:extLst>
              </a:tr>
              <a:tr h="5808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Familiarity with Data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904582"/>
                  </a:ext>
                </a:extLst>
              </a:tr>
              <a:tr h="47096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Research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Questions</a:t>
                      </a: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generation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65716"/>
                  </a:ext>
                </a:extLst>
              </a:tr>
              <a:tr h="4552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merging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372048"/>
                  </a:ext>
                </a:extLst>
              </a:tr>
              <a:tr h="4552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Data Cleaning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204808"/>
                  </a:ext>
                </a:extLst>
              </a:tr>
              <a:tr h="5337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Exploratory Data Analysis (EDA)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412142"/>
                  </a:ext>
                </a:extLst>
              </a:tr>
              <a:tr h="45526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Solution of RQ1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100" kern="1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97667"/>
                  </a:ext>
                </a:extLst>
              </a:tr>
              <a:tr h="5808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Paper writing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Introduction, Related work (50%), Objectives, Data (30%)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9701" marR="39701" marT="39701" marB="39701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4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693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95B863-88CA-184A-850B-6FFE1E533661}"/>
              </a:ext>
            </a:extLst>
          </p:cNvPr>
          <p:cNvSpPr txBox="1"/>
          <p:nvPr/>
        </p:nvSpPr>
        <p:spPr>
          <a:xfrm>
            <a:off x="876692" y="972030"/>
            <a:ext cx="5219307" cy="6404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Team 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64D2E1-4801-7538-EAF6-C34337FD8CD7}"/>
              </a:ext>
            </a:extLst>
          </p:cNvPr>
          <p:cNvSpPr txBox="1"/>
          <p:nvPr/>
        </p:nvSpPr>
        <p:spPr>
          <a:xfrm>
            <a:off x="876692" y="2533476"/>
            <a:ext cx="7178404" cy="35374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Tanvir Hasan: Data Analysis &amp; Reporting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Shafin</a:t>
            </a:r>
            <a:r>
              <a:rPr lang="en-US" sz="2000"/>
              <a:t> Alam: Data Merging &amp; Pre-processing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err="1"/>
              <a:t>Qiqi</a:t>
            </a:r>
            <a:r>
              <a:rPr lang="en-US" sz="2000"/>
              <a:t> Xie: Future Plans &amp; Machine Learning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Seam Zaman: Descriptive Analysis, Assisting in data merging &amp; pre-processing.</a:t>
            </a:r>
          </a:p>
        </p:txBody>
      </p:sp>
      <p:pic>
        <p:nvPicPr>
          <p:cNvPr id="7" name="Graphic 6" descr="Users">
            <a:extLst>
              <a:ext uri="{FF2B5EF4-FFF2-40B4-BE49-F238E27FC236}">
                <a16:creationId xmlns:a16="http://schemas.microsoft.com/office/drawing/2014/main" id="{A2E229BB-891F-565E-2492-042EA9A0A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1384" y="238265"/>
            <a:ext cx="4273463" cy="427346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7479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diagram of a diagram&#10;&#10;Description automatically generated">
            <a:extLst>
              <a:ext uri="{FF2B5EF4-FFF2-40B4-BE49-F238E27FC236}">
                <a16:creationId xmlns:a16="http://schemas.microsoft.com/office/drawing/2014/main" id="{9A5120E8-87BD-5C59-0E9C-8B17622AE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57" y="2079892"/>
            <a:ext cx="11651911" cy="2796459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F7E98-842D-1728-3FA8-0BCB6F24085E}"/>
              </a:ext>
            </a:extLst>
          </p:cNvPr>
          <p:cNvSpPr txBox="1"/>
          <p:nvPr/>
        </p:nvSpPr>
        <p:spPr>
          <a:xfrm>
            <a:off x="4410856" y="484320"/>
            <a:ext cx="3370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ABOUT DATASET</a:t>
            </a:r>
          </a:p>
        </p:txBody>
      </p:sp>
    </p:spTree>
    <p:extLst>
      <p:ext uri="{BB962C8B-B14F-4D97-AF65-F5344CB8AC3E}">
        <p14:creationId xmlns:p14="http://schemas.microsoft.com/office/powerpoint/2010/main" val="342352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2D7558-B2D4-70A5-3A16-406E16472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7E0A6528-DC50-E382-EB5E-F3003E47D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19" y="1667045"/>
            <a:ext cx="11598624" cy="3711559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Oval 53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10150845" y="4270841"/>
            <a:ext cx="1897885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B3B15A-4498-9C2A-DA5A-A89641691EBA}"/>
              </a:ext>
            </a:extLst>
          </p:cNvPr>
          <p:cNvSpPr txBox="1"/>
          <p:nvPr/>
        </p:nvSpPr>
        <p:spPr>
          <a:xfrm>
            <a:off x="3734385" y="621187"/>
            <a:ext cx="472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chemeClr val="bg2">
                    <a:lumMod val="9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 MERGING PROCESS</a:t>
            </a:r>
          </a:p>
        </p:txBody>
      </p:sp>
    </p:spTree>
    <p:extLst>
      <p:ext uri="{BB962C8B-B14F-4D97-AF65-F5344CB8AC3E}">
        <p14:creationId xmlns:p14="http://schemas.microsoft.com/office/powerpoint/2010/main" val="133082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A8C6D-1328-ECC5-EECE-5F199513C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88397-3976-3641-5700-47B9F842A540}"/>
              </a:ext>
            </a:extLst>
          </p:cNvPr>
          <p:cNvSpPr txBox="1"/>
          <p:nvPr/>
        </p:nvSpPr>
        <p:spPr>
          <a:xfrm>
            <a:off x="728667" y="2526822"/>
            <a:ext cx="5400666" cy="142182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SURVEY DATA TRANSFORMATION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table of numbers and time&#10;&#10;Description automatically generated">
            <a:extLst>
              <a:ext uri="{FF2B5EF4-FFF2-40B4-BE49-F238E27FC236}">
                <a16:creationId xmlns:a16="http://schemas.microsoft.com/office/drawing/2014/main" id="{F626055B-443E-C6C2-B86F-DC24FEA36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5050" y="339237"/>
            <a:ext cx="2035797" cy="2817029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B16EE5-DADC-3FB3-0F40-43B37DB4B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782" y="3676230"/>
            <a:ext cx="4099609" cy="2552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396D3A-E93D-BFCF-57BF-B2C4A8F4D29E}"/>
              </a:ext>
            </a:extLst>
          </p:cNvPr>
          <p:cNvSpPr txBox="1"/>
          <p:nvPr/>
        </p:nvSpPr>
        <p:spPr>
          <a:xfrm>
            <a:off x="5872613" y="257135"/>
            <a:ext cx="28854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BEFORE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A07A4D-36A5-640A-E6A4-44F5E8E21A3C}"/>
              </a:ext>
            </a:extLst>
          </p:cNvPr>
          <p:cNvSpPr txBox="1"/>
          <p:nvPr/>
        </p:nvSpPr>
        <p:spPr>
          <a:xfrm>
            <a:off x="6039023" y="6124534"/>
            <a:ext cx="288549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b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1806048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D3F5E4-D96E-2B6D-15F2-F6E0CCA4F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87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9F6F0-4BCE-A64E-9066-866DD13ED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2810664"/>
            <a:ext cx="10744200" cy="30352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4883B9-EDF0-4911-B254-740D28730F00}"/>
              </a:ext>
            </a:extLst>
          </p:cNvPr>
          <p:cNvSpPr txBox="1"/>
          <p:nvPr/>
        </p:nvSpPr>
        <p:spPr>
          <a:xfrm>
            <a:off x="3734385" y="781268"/>
            <a:ext cx="4723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FINAL DATASET</a:t>
            </a:r>
          </a:p>
        </p:txBody>
      </p:sp>
    </p:spTree>
    <p:extLst>
      <p:ext uri="{BB962C8B-B14F-4D97-AF65-F5344CB8AC3E}">
        <p14:creationId xmlns:p14="http://schemas.microsoft.com/office/powerpoint/2010/main" val="2057966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27211-BD40-9161-D561-C640BC60642F}"/>
              </a:ext>
            </a:extLst>
          </p:cNvPr>
          <p:cNvSpPr txBox="1"/>
          <p:nvPr/>
        </p:nvSpPr>
        <p:spPr>
          <a:xfrm>
            <a:off x="756138" y="349397"/>
            <a:ext cx="5996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3290B-4B8C-3646-CE88-94979AF11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753" y="1230978"/>
            <a:ext cx="6667501" cy="50006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21125E-1280-6FC2-6B55-D6B6BC3CC42C}"/>
              </a:ext>
            </a:extLst>
          </p:cNvPr>
          <p:cNvSpPr txBox="1"/>
          <p:nvPr/>
        </p:nvSpPr>
        <p:spPr>
          <a:xfrm>
            <a:off x="4592515" y="6231604"/>
            <a:ext cx="30069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Figure 1. Data analysis process</a:t>
            </a:r>
          </a:p>
        </p:txBody>
      </p:sp>
    </p:spTree>
    <p:extLst>
      <p:ext uri="{BB962C8B-B14F-4D97-AF65-F5344CB8AC3E}">
        <p14:creationId xmlns:p14="http://schemas.microsoft.com/office/powerpoint/2010/main" val="391472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451</Words>
  <Application>Microsoft Macintosh PowerPoint</Application>
  <PresentationFormat>Widescreen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Segoe UI</vt:lpstr>
      <vt:lpstr>Söhne</vt:lpstr>
      <vt:lpstr>Times New Roman</vt:lpstr>
      <vt:lpstr>Office Theme</vt:lpstr>
      <vt:lpstr>PowerPoint Presentation</vt:lpstr>
      <vt:lpstr>About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Tanvir Hasan</dc:creator>
  <cp:lastModifiedBy>Shafin Alam</cp:lastModifiedBy>
  <cp:revision>111</cp:revision>
  <dcterms:created xsi:type="dcterms:W3CDTF">2024-02-26T15:11:34Z</dcterms:created>
  <dcterms:modified xsi:type="dcterms:W3CDTF">2024-02-28T08:16:56Z</dcterms:modified>
</cp:coreProperties>
</file>