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4" r:id="rId9"/>
    <p:sldId id="265" r:id="rId10"/>
    <p:sldId id="270" r:id="rId11"/>
    <p:sldId id="271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A5D0A-4455-41E8-8940-7F9AC30744F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7B30-E15B-4FEB-AD47-5948AFBF4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4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9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9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0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81251-B60D-09B0-8759-0FBD05F8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025718"/>
            <a:ext cx="4057650" cy="4770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effectLst/>
                <a:highlight>
                  <a:srgbClr val="0000FF"/>
                </a:highlight>
              </a:rPr>
              <a:t>Input </a:t>
            </a:r>
            <a:r>
              <a:rPr lang="en-US" dirty="0">
                <a:effectLst/>
              </a:rPr>
              <a:t>and</a:t>
            </a:r>
            <a:r>
              <a:rPr lang="en-US" dirty="0">
                <a:effectLst/>
                <a:highlight>
                  <a:srgbClr val="0000FF"/>
                </a:highlight>
              </a:rPr>
              <a:t> Output </a:t>
            </a:r>
            <a:r>
              <a:rPr lang="en-US" dirty="0">
                <a:effectLst/>
              </a:rPr>
              <a:t>in</a:t>
            </a:r>
            <a:r>
              <a:rPr lang="en-US" dirty="0">
                <a:effectLst/>
                <a:highlight>
                  <a:srgbClr val="0000FF"/>
                </a:highlight>
              </a:rPr>
              <a:t> C </a:t>
            </a:r>
            <a:r>
              <a:rPr lang="en-US" dirty="0"/>
              <a:t>Programming</a:t>
            </a:r>
            <a:br>
              <a:rPr lang="en-US" dirty="0">
                <a:effectLst/>
                <a:highlight>
                  <a:srgbClr val="0000FF"/>
                </a:highlight>
              </a:rPr>
            </a:br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871B1-3856-1C08-C6F8-48096F12D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684" y="1097280"/>
            <a:ext cx="6719316" cy="533400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>
              <a:spcAft>
                <a:spcPts val="800"/>
              </a:spcAft>
              <a:tabLst>
                <a:tab pos="457200" algn="l"/>
              </a:tabLst>
            </a:pPr>
            <a:endParaRPr lang="en-US" b="1" dirty="0">
              <a:effectLst/>
              <a:highlight>
                <a:srgbClr val="808000"/>
              </a:highlight>
            </a:endParaRPr>
          </a:p>
          <a:p>
            <a:pPr marR="0" lvl="0">
              <a:spcAft>
                <a:spcPts val="800"/>
              </a:spcAft>
              <a:tabLst>
                <a:tab pos="457200" algn="l"/>
              </a:tabLst>
            </a:pPr>
            <a:endParaRPr lang="en-US" b="1" dirty="0">
              <a:highlight>
                <a:srgbClr val="808000"/>
              </a:highlight>
            </a:endParaRPr>
          </a:p>
          <a:p>
            <a:pPr marR="0" lvl="0">
              <a:spcAft>
                <a:spcPts val="800"/>
              </a:spcAft>
              <a:tabLst>
                <a:tab pos="457200" algn="l"/>
              </a:tabLst>
            </a:pPr>
            <a:endParaRPr lang="en-US" b="1" dirty="0">
              <a:effectLst/>
              <a:highlight>
                <a:srgbClr val="808000"/>
              </a:highlight>
            </a:endParaRPr>
          </a:p>
          <a:p>
            <a:pPr marR="0" lvl="0">
              <a:spcAft>
                <a:spcPts val="800"/>
              </a:spcAft>
              <a:tabLst>
                <a:tab pos="457200" algn="l"/>
              </a:tabLst>
            </a:pPr>
            <a:endParaRPr lang="en-US" b="1" dirty="0">
              <a:highlight>
                <a:srgbClr val="808000"/>
              </a:highlight>
            </a:endParaRPr>
          </a:p>
          <a:p>
            <a:pPr marR="0" lvl="0">
              <a:spcAft>
                <a:spcPts val="800"/>
              </a:spcAft>
              <a:tabLst>
                <a:tab pos="457200" algn="l"/>
              </a:tabLst>
            </a:pPr>
            <a:endParaRPr lang="en-US" b="1" dirty="0">
              <a:effectLst/>
              <a:highlight>
                <a:srgbClr val="808000"/>
              </a:highlight>
            </a:endParaRPr>
          </a:p>
          <a:p>
            <a:pPr marR="0" lvl="0"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effectLst/>
                <a:highlight>
                  <a:srgbClr val="808000"/>
                </a:highlight>
              </a:rPr>
              <a:t>Presented By</a:t>
            </a:r>
            <a:r>
              <a:rPr lang="en-US" dirty="0">
                <a:effectLst/>
                <a:highlight>
                  <a:srgbClr val="808000"/>
                </a:highlight>
              </a:rPr>
              <a:t>:</a:t>
            </a:r>
            <a:endParaRPr lang="en-US" dirty="0"/>
          </a:p>
          <a:p>
            <a:pPr marR="0" lvl="0">
              <a:spcAft>
                <a:spcPts val="800"/>
              </a:spcAft>
              <a:tabLst>
                <a:tab pos="457200" algn="l"/>
              </a:tabLst>
            </a:pPr>
            <a:r>
              <a:rPr lang="en-US" sz="1600" b="1" dirty="0">
                <a:effectLst/>
              </a:rPr>
              <a:t>Md. </a:t>
            </a:r>
            <a:r>
              <a:rPr lang="en-US" sz="1600" b="1" dirty="0"/>
              <a:t>Tanvir Hasan</a:t>
            </a:r>
          </a:p>
          <a:p>
            <a:r>
              <a:rPr lang="en-US" dirty="0"/>
              <a:t>Md. Shakib Salim </a:t>
            </a:r>
            <a:r>
              <a:rPr lang="en-US" dirty="0" err="1"/>
              <a:t>Tonmoy</a:t>
            </a:r>
            <a:endParaRPr lang="en-US" dirty="0"/>
          </a:p>
          <a:p>
            <a:r>
              <a:rPr lang="en-US" sz="1600" b="1" dirty="0"/>
              <a:t>Tisha Das</a:t>
            </a:r>
          </a:p>
          <a:p>
            <a:r>
              <a:rPr lang="en-US" sz="1600" b="1" dirty="0" err="1"/>
              <a:t>Aishwarja</a:t>
            </a:r>
            <a:r>
              <a:rPr lang="en-US" sz="1600" b="1" dirty="0"/>
              <a:t> </a:t>
            </a:r>
            <a:r>
              <a:rPr lang="en-US" sz="1600" b="1" dirty="0" err="1"/>
              <a:t>Joydhor</a:t>
            </a:r>
            <a:br>
              <a:rPr lang="en-US" sz="1600" b="1" dirty="0"/>
            </a:br>
            <a:r>
              <a:rPr lang="en-US" sz="1600" b="1" dirty="0">
                <a:effectLst/>
              </a:rPr>
              <a:t>K.M </a:t>
            </a:r>
            <a:r>
              <a:rPr lang="en-US" sz="1600" b="1" dirty="0" err="1">
                <a:effectLst/>
              </a:rPr>
              <a:t>Sahaaf</a:t>
            </a:r>
            <a:endParaRPr lang="en-US" sz="1600" b="1" dirty="0">
              <a:effectLst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4A62C-E12E-CB4C-A9AA-121DE68A735E}"/>
              </a:ext>
            </a:extLst>
          </p:cNvPr>
          <p:cNvSpPr/>
          <p:nvPr/>
        </p:nvSpPr>
        <p:spPr>
          <a:xfrm>
            <a:off x="9337040" y="4033520"/>
            <a:ext cx="2458720" cy="1056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Presented to, 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Md Mahbub E Nur </a:t>
            </a:r>
          </a:p>
          <a:p>
            <a:pPr algn="ctr"/>
            <a:r>
              <a:rPr lang="en-US" sz="2400" b="1" dirty="0">
                <a:latin typeface="+mj-lt"/>
              </a:rPr>
              <a:t>Sir</a:t>
            </a:r>
          </a:p>
        </p:txBody>
      </p:sp>
    </p:spTree>
    <p:extLst>
      <p:ext uri="{BB962C8B-B14F-4D97-AF65-F5344CB8AC3E}">
        <p14:creationId xmlns:p14="http://schemas.microsoft.com/office/powerpoint/2010/main" val="92386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AFA7A0CF-D586-FC4E-D115-64B8120D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57" y="0"/>
            <a:ext cx="5506244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EFE550-09A9-F464-4B65-5B78DF57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62"/>
          <a:stretch/>
        </p:blipFill>
        <p:spPr>
          <a:xfrm>
            <a:off x="214012" y="1596058"/>
            <a:ext cx="4787755" cy="9403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C8FA8F-C9E1-F851-9270-4590E8F6D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12" y="2835601"/>
            <a:ext cx="4787756" cy="9403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C3B327-69E0-C7B0-F57B-0CFE2A453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12" y="4545308"/>
            <a:ext cx="4787756" cy="104488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197869-770A-BEE2-25CF-EE64F9FD06C6}"/>
              </a:ext>
            </a:extLst>
          </p:cNvPr>
          <p:cNvCxnSpPr/>
          <p:nvPr/>
        </p:nvCxnSpPr>
        <p:spPr>
          <a:xfrm>
            <a:off x="4791456" y="2066222"/>
            <a:ext cx="2231136" cy="622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B4F13-8EF4-15A1-A95F-80A191CF9057}"/>
              </a:ext>
            </a:extLst>
          </p:cNvPr>
          <p:cNvCxnSpPr>
            <a:cxnSpLocks/>
          </p:cNvCxnSpPr>
          <p:nvPr/>
        </p:nvCxnSpPr>
        <p:spPr>
          <a:xfrm>
            <a:off x="4791456" y="3126705"/>
            <a:ext cx="2231136" cy="159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1D86BCD-2FAC-88A4-F01D-FC68E423E39A}"/>
              </a:ext>
            </a:extLst>
          </p:cNvPr>
          <p:cNvSpPr/>
          <p:nvPr/>
        </p:nvSpPr>
        <p:spPr>
          <a:xfrm>
            <a:off x="7059168" y="3867912"/>
            <a:ext cx="667512" cy="658368"/>
          </a:xfrm>
          <a:custGeom>
            <a:avLst/>
            <a:gdLst>
              <a:gd name="connsiteX0" fmla="*/ 0 w 667512"/>
              <a:gd name="connsiteY0" fmla="*/ 429768 h 658368"/>
              <a:gd name="connsiteX1" fmla="*/ 27432 w 667512"/>
              <a:gd name="connsiteY1" fmla="*/ 219456 h 658368"/>
              <a:gd name="connsiteX2" fmla="*/ 54864 w 667512"/>
              <a:gd name="connsiteY2" fmla="*/ 146304 h 658368"/>
              <a:gd name="connsiteX3" fmla="*/ 201168 w 667512"/>
              <a:gd name="connsiteY3" fmla="*/ 27432 h 658368"/>
              <a:gd name="connsiteX4" fmla="*/ 283464 w 667512"/>
              <a:gd name="connsiteY4" fmla="*/ 9144 h 658368"/>
              <a:gd name="connsiteX5" fmla="*/ 347472 w 667512"/>
              <a:gd name="connsiteY5" fmla="*/ 0 h 658368"/>
              <a:gd name="connsiteX6" fmla="*/ 502920 w 667512"/>
              <a:gd name="connsiteY6" fmla="*/ 9144 h 658368"/>
              <a:gd name="connsiteX7" fmla="*/ 548640 w 667512"/>
              <a:gd name="connsiteY7" fmla="*/ 36576 h 658368"/>
              <a:gd name="connsiteX8" fmla="*/ 603504 w 667512"/>
              <a:gd name="connsiteY8" fmla="*/ 64008 h 658368"/>
              <a:gd name="connsiteX9" fmla="*/ 630936 w 667512"/>
              <a:gd name="connsiteY9" fmla="*/ 164592 h 658368"/>
              <a:gd name="connsiteX10" fmla="*/ 667512 w 667512"/>
              <a:gd name="connsiteY10" fmla="*/ 274320 h 658368"/>
              <a:gd name="connsiteX11" fmla="*/ 658368 w 667512"/>
              <a:gd name="connsiteY11" fmla="*/ 411480 h 658368"/>
              <a:gd name="connsiteX12" fmla="*/ 612648 w 667512"/>
              <a:gd name="connsiteY12" fmla="*/ 521208 h 658368"/>
              <a:gd name="connsiteX13" fmla="*/ 603504 w 667512"/>
              <a:gd name="connsiteY13" fmla="*/ 548640 h 658368"/>
              <a:gd name="connsiteX14" fmla="*/ 539496 w 667512"/>
              <a:gd name="connsiteY14" fmla="*/ 612648 h 658368"/>
              <a:gd name="connsiteX15" fmla="*/ 512064 w 667512"/>
              <a:gd name="connsiteY15" fmla="*/ 621792 h 658368"/>
              <a:gd name="connsiteX16" fmla="*/ 466344 w 667512"/>
              <a:gd name="connsiteY16" fmla="*/ 640080 h 658368"/>
              <a:gd name="connsiteX17" fmla="*/ 338328 w 667512"/>
              <a:gd name="connsiteY17" fmla="*/ 658368 h 658368"/>
              <a:gd name="connsiteX18" fmla="*/ 173736 w 667512"/>
              <a:gd name="connsiteY18" fmla="*/ 649224 h 658368"/>
              <a:gd name="connsiteX19" fmla="*/ 137160 w 667512"/>
              <a:gd name="connsiteY19" fmla="*/ 603504 h 658368"/>
              <a:gd name="connsiteX20" fmla="*/ 109728 w 667512"/>
              <a:gd name="connsiteY20" fmla="*/ 548640 h 658368"/>
              <a:gd name="connsiteX21" fmla="*/ 64008 w 667512"/>
              <a:gd name="connsiteY21" fmla="*/ 493776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7512" h="658368">
                <a:moveTo>
                  <a:pt x="0" y="429768"/>
                </a:moveTo>
                <a:cubicBezTo>
                  <a:pt x="9144" y="359664"/>
                  <a:pt x="13998" y="288866"/>
                  <a:pt x="27432" y="219456"/>
                </a:cubicBezTo>
                <a:cubicBezTo>
                  <a:pt x="32381" y="193888"/>
                  <a:pt x="39617" y="167416"/>
                  <a:pt x="54864" y="146304"/>
                </a:cubicBezTo>
                <a:cubicBezTo>
                  <a:pt x="90796" y="96552"/>
                  <a:pt x="140937" y="47509"/>
                  <a:pt x="201168" y="27432"/>
                </a:cubicBezTo>
                <a:cubicBezTo>
                  <a:pt x="227827" y="18546"/>
                  <a:pt x="255844" y="14323"/>
                  <a:pt x="283464" y="9144"/>
                </a:cubicBezTo>
                <a:cubicBezTo>
                  <a:pt x="304647" y="5172"/>
                  <a:pt x="326136" y="3048"/>
                  <a:pt x="347472" y="0"/>
                </a:cubicBezTo>
                <a:cubicBezTo>
                  <a:pt x="399288" y="3048"/>
                  <a:pt x="451852" y="-141"/>
                  <a:pt x="502920" y="9144"/>
                </a:cubicBezTo>
                <a:cubicBezTo>
                  <a:pt x="520406" y="12323"/>
                  <a:pt x="533037" y="28065"/>
                  <a:pt x="548640" y="36576"/>
                </a:cubicBezTo>
                <a:cubicBezTo>
                  <a:pt x="566590" y="46367"/>
                  <a:pt x="585216" y="54864"/>
                  <a:pt x="603504" y="64008"/>
                </a:cubicBezTo>
                <a:cubicBezTo>
                  <a:pt x="612648" y="97536"/>
                  <a:pt x="620471" y="131453"/>
                  <a:pt x="630936" y="164592"/>
                </a:cubicBezTo>
                <a:cubicBezTo>
                  <a:pt x="681887" y="325938"/>
                  <a:pt x="642831" y="175598"/>
                  <a:pt x="667512" y="274320"/>
                </a:cubicBezTo>
                <a:cubicBezTo>
                  <a:pt x="664464" y="320040"/>
                  <a:pt x="664559" y="366079"/>
                  <a:pt x="658368" y="411480"/>
                </a:cubicBezTo>
                <a:cubicBezTo>
                  <a:pt x="648820" y="481500"/>
                  <a:pt x="640586" y="465332"/>
                  <a:pt x="612648" y="521208"/>
                </a:cubicBezTo>
                <a:cubicBezTo>
                  <a:pt x="608337" y="529829"/>
                  <a:pt x="609525" y="541114"/>
                  <a:pt x="603504" y="548640"/>
                </a:cubicBezTo>
                <a:cubicBezTo>
                  <a:pt x="584655" y="572202"/>
                  <a:pt x="568121" y="603106"/>
                  <a:pt x="539496" y="612648"/>
                </a:cubicBezTo>
                <a:cubicBezTo>
                  <a:pt x="530352" y="615696"/>
                  <a:pt x="521089" y="618408"/>
                  <a:pt x="512064" y="621792"/>
                </a:cubicBezTo>
                <a:cubicBezTo>
                  <a:pt x="496695" y="627555"/>
                  <a:pt x="482066" y="635363"/>
                  <a:pt x="466344" y="640080"/>
                </a:cubicBezTo>
                <a:cubicBezTo>
                  <a:pt x="432092" y="650356"/>
                  <a:pt x="367639" y="655111"/>
                  <a:pt x="338328" y="658368"/>
                </a:cubicBezTo>
                <a:lnTo>
                  <a:pt x="173736" y="649224"/>
                </a:lnTo>
                <a:cubicBezTo>
                  <a:pt x="154907" y="644089"/>
                  <a:pt x="147638" y="619970"/>
                  <a:pt x="137160" y="603504"/>
                </a:cubicBezTo>
                <a:cubicBezTo>
                  <a:pt x="126183" y="586254"/>
                  <a:pt x="120248" y="566173"/>
                  <a:pt x="109728" y="548640"/>
                </a:cubicBezTo>
                <a:cubicBezTo>
                  <a:pt x="93426" y="521469"/>
                  <a:pt x="83850" y="513618"/>
                  <a:pt x="64008" y="49377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1247BF-FAF6-6352-3638-5049A12308FF}"/>
              </a:ext>
            </a:extLst>
          </p:cNvPr>
          <p:cNvCxnSpPr>
            <a:cxnSpLocks/>
          </p:cNvCxnSpPr>
          <p:nvPr/>
        </p:nvCxnSpPr>
        <p:spPr>
          <a:xfrm flipH="1">
            <a:off x="8257032" y="3429000"/>
            <a:ext cx="704088" cy="612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1A9076-BDD8-F59C-1BCC-EAA0406E6E47}"/>
              </a:ext>
            </a:extLst>
          </p:cNvPr>
          <p:cNvCxnSpPr>
            <a:cxnSpLocks/>
          </p:cNvCxnSpPr>
          <p:nvPr/>
        </p:nvCxnSpPr>
        <p:spPr>
          <a:xfrm flipH="1">
            <a:off x="9268937" y="3429000"/>
            <a:ext cx="704088" cy="612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925D7C-3BF3-5C87-25D8-C70D9FE23899}"/>
              </a:ext>
            </a:extLst>
          </p:cNvPr>
          <p:cNvCxnSpPr>
            <a:cxnSpLocks/>
          </p:cNvCxnSpPr>
          <p:nvPr/>
        </p:nvCxnSpPr>
        <p:spPr>
          <a:xfrm flipV="1">
            <a:off x="7616952" y="2023567"/>
            <a:ext cx="1651985" cy="1711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12600EE-9F79-B4DC-4879-468A9D0FFBED}"/>
              </a:ext>
            </a:extLst>
          </p:cNvPr>
          <p:cNvSpPr/>
          <p:nvPr/>
        </p:nvSpPr>
        <p:spPr>
          <a:xfrm>
            <a:off x="8961120" y="1385316"/>
            <a:ext cx="667512" cy="658368"/>
          </a:xfrm>
          <a:custGeom>
            <a:avLst/>
            <a:gdLst>
              <a:gd name="connsiteX0" fmla="*/ 0 w 667512"/>
              <a:gd name="connsiteY0" fmla="*/ 429768 h 658368"/>
              <a:gd name="connsiteX1" fmla="*/ 27432 w 667512"/>
              <a:gd name="connsiteY1" fmla="*/ 219456 h 658368"/>
              <a:gd name="connsiteX2" fmla="*/ 54864 w 667512"/>
              <a:gd name="connsiteY2" fmla="*/ 146304 h 658368"/>
              <a:gd name="connsiteX3" fmla="*/ 201168 w 667512"/>
              <a:gd name="connsiteY3" fmla="*/ 27432 h 658368"/>
              <a:gd name="connsiteX4" fmla="*/ 283464 w 667512"/>
              <a:gd name="connsiteY4" fmla="*/ 9144 h 658368"/>
              <a:gd name="connsiteX5" fmla="*/ 347472 w 667512"/>
              <a:gd name="connsiteY5" fmla="*/ 0 h 658368"/>
              <a:gd name="connsiteX6" fmla="*/ 502920 w 667512"/>
              <a:gd name="connsiteY6" fmla="*/ 9144 h 658368"/>
              <a:gd name="connsiteX7" fmla="*/ 548640 w 667512"/>
              <a:gd name="connsiteY7" fmla="*/ 36576 h 658368"/>
              <a:gd name="connsiteX8" fmla="*/ 603504 w 667512"/>
              <a:gd name="connsiteY8" fmla="*/ 64008 h 658368"/>
              <a:gd name="connsiteX9" fmla="*/ 630936 w 667512"/>
              <a:gd name="connsiteY9" fmla="*/ 164592 h 658368"/>
              <a:gd name="connsiteX10" fmla="*/ 667512 w 667512"/>
              <a:gd name="connsiteY10" fmla="*/ 274320 h 658368"/>
              <a:gd name="connsiteX11" fmla="*/ 658368 w 667512"/>
              <a:gd name="connsiteY11" fmla="*/ 411480 h 658368"/>
              <a:gd name="connsiteX12" fmla="*/ 612648 w 667512"/>
              <a:gd name="connsiteY12" fmla="*/ 521208 h 658368"/>
              <a:gd name="connsiteX13" fmla="*/ 603504 w 667512"/>
              <a:gd name="connsiteY13" fmla="*/ 548640 h 658368"/>
              <a:gd name="connsiteX14" fmla="*/ 539496 w 667512"/>
              <a:gd name="connsiteY14" fmla="*/ 612648 h 658368"/>
              <a:gd name="connsiteX15" fmla="*/ 512064 w 667512"/>
              <a:gd name="connsiteY15" fmla="*/ 621792 h 658368"/>
              <a:gd name="connsiteX16" fmla="*/ 466344 w 667512"/>
              <a:gd name="connsiteY16" fmla="*/ 640080 h 658368"/>
              <a:gd name="connsiteX17" fmla="*/ 338328 w 667512"/>
              <a:gd name="connsiteY17" fmla="*/ 658368 h 658368"/>
              <a:gd name="connsiteX18" fmla="*/ 173736 w 667512"/>
              <a:gd name="connsiteY18" fmla="*/ 649224 h 658368"/>
              <a:gd name="connsiteX19" fmla="*/ 137160 w 667512"/>
              <a:gd name="connsiteY19" fmla="*/ 603504 h 658368"/>
              <a:gd name="connsiteX20" fmla="*/ 109728 w 667512"/>
              <a:gd name="connsiteY20" fmla="*/ 548640 h 658368"/>
              <a:gd name="connsiteX21" fmla="*/ 64008 w 667512"/>
              <a:gd name="connsiteY21" fmla="*/ 493776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7512" h="658368">
                <a:moveTo>
                  <a:pt x="0" y="429768"/>
                </a:moveTo>
                <a:cubicBezTo>
                  <a:pt x="9144" y="359664"/>
                  <a:pt x="13998" y="288866"/>
                  <a:pt x="27432" y="219456"/>
                </a:cubicBezTo>
                <a:cubicBezTo>
                  <a:pt x="32381" y="193888"/>
                  <a:pt x="39617" y="167416"/>
                  <a:pt x="54864" y="146304"/>
                </a:cubicBezTo>
                <a:cubicBezTo>
                  <a:pt x="90796" y="96552"/>
                  <a:pt x="140937" y="47509"/>
                  <a:pt x="201168" y="27432"/>
                </a:cubicBezTo>
                <a:cubicBezTo>
                  <a:pt x="227827" y="18546"/>
                  <a:pt x="255844" y="14323"/>
                  <a:pt x="283464" y="9144"/>
                </a:cubicBezTo>
                <a:cubicBezTo>
                  <a:pt x="304647" y="5172"/>
                  <a:pt x="326136" y="3048"/>
                  <a:pt x="347472" y="0"/>
                </a:cubicBezTo>
                <a:cubicBezTo>
                  <a:pt x="399288" y="3048"/>
                  <a:pt x="451852" y="-141"/>
                  <a:pt x="502920" y="9144"/>
                </a:cubicBezTo>
                <a:cubicBezTo>
                  <a:pt x="520406" y="12323"/>
                  <a:pt x="533037" y="28065"/>
                  <a:pt x="548640" y="36576"/>
                </a:cubicBezTo>
                <a:cubicBezTo>
                  <a:pt x="566590" y="46367"/>
                  <a:pt x="585216" y="54864"/>
                  <a:pt x="603504" y="64008"/>
                </a:cubicBezTo>
                <a:cubicBezTo>
                  <a:pt x="612648" y="97536"/>
                  <a:pt x="620471" y="131453"/>
                  <a:pt x="630936" y="164592"/>
                </a:cubicBezTo>
                <a:cubicBezTo>
                  <a:pt x="681887" y="325938"/>
                  <a:pt x="642831" y="175598"/>
                  <a:pt x="667512" y="274320"/>
                </a:cubicBezTo>
                <a:cubicBezTo>
                  <a:pt x="664464" y="320040"/>
                  <a:pt x="664559" y="366079"/>
                  <a:pt x="658368" y="411480"/>
                </a:cubicBezTo>
                <a:cubicBezTo>
                  <a:pt x="648820" y="481500"/>
                  <a:pt x="640586" y="465332"/>
                  <a:pt x="612648" y="521208"/>
                </a:cubicBezTo>
                <a:cubicBezTo>
                  <a:pt x="608337" y="529829"/>
                  <a:pt x="609525" y="541114"/>
                  <a:pt x="603504" y="548640"/>
                </a:cubicBezTo>
                <a:cubicBezTo>
                  <a:pt x="584655" y="572202"/>
                  <a:pt x="568121" y="603106"/>
                  <a:pt x="539496" y="612648"/>
                </a:cubicBezTo>
                <a:cubicBezTo>
                  <a:pt x="530352" y="615696"/>
                  <a:pt x="521089" y="618408"/>
                  <a:pt x="512064" y="621792"/>
                </a:cubicBezTo>
                <a:cubicBezTo>
                  <a:pt x="496695" y="627555"/>
                  <a:pt x="482066" y="635363"/>
                  <a:pt x="466344" y="640080"/>
                </a:cubicBezTo>
                <a:cubicBezTo>
                  <a:pt x="432092" y="650356"/>
                  <a:pt x="367639" y="655111"/>
                  <a:pt x="338328" y="658368"/>
                </a:cubicBezTo>
                <a:lnTo>
                  <a:pt x="173736" y="649224"/>
                </a:lnTo>
                <a:cubicBezTo>
                  <a:pt x="154907" y="644089"/>
                  <a:pt x="147638" y="619970"/>
                  <a:pt x="137160" y="603504"/>
                </a:cubicBezTo>
                <a:cubicBezTo>
                  <a:pt x="126183" y="586254"/>
                  <a:pt x="120248" y="566173"/>
                  <a:pt x="109728" y="548640"/>
                </a:cubicBezTo>
                <a:cubicBezTo>
                  <a:pt x="93426" y="521469"/>
                  <a:pt x="83850" y="513618"/>
                  <a:pt x="64008" y="49377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9D4ED9D-D8A6-5283-B054-B6EB6C789C67}"/>
              </a:ext>
            </a:extLst>
          </p:cNvPr>
          <p:cNvCxnSpPr/>
          <p:nvPr/>
        </p:nvCxnSpPr>
        <p:spPr>
          <a:xfrm rot="16200000" flipH="1">
            <a:off x="9116568" y="2468880"/>
            <a:ext cx="2944368" cy="1755648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69236A7-833A-896D-CEE3-11D1DBF2601E}"/>
              </a:ext>
            </a:extLst>
          </p:cNvPr>
          <p:cNvSpPr/>
          <p:nvPr/>
        </p:nvSpPr>
        <p:spPr>
          <a:xfrm>
            <a:off x="11161776" y="4818888"/>
            <a:ext cx="667512" cy="658368"/>
          </a:xfrm>
          <a:custGeom>
            <a:avLst/>
            <a:gdLst>
              <a:gd name="connsiteX0" fmla="*/ 0 w 667512"/>
              <a:gd name="connsiteY0" fmla="*/ 429768 h 658368"/>
              <a:gd name="connsiteX1" fmla="*/ 27432 w 667512"/>
              <a:gd name="connsiteY1" fmla="*/ 219456 h 658368"/>
              <a:gd name="connsiteX2" fmla="*/ 54864 w 667512"/>
              <a:gd name="connsiteY2" fmla="*/ 146304 h 658368"/>
              <a:gd name="connsiteX3" fmla="*/ 201168 w 667512"/>
              <a:gd name="connsiteY3" fmla="*/ 27432 h 658368"/>
              <a:gd name="connsiteX4" fmla="*/ 283464 w 667512"/>
              <a:gd name="connsiteY4" fmla="*/ 9144 h 658368"/>
              <a:gd name="connsiteX5" fmla="*/ 347472 w 667512"/>
              <a:gd name="connsiteY5" fmla="*/ 0 h 658368"/>
              <a:gd name="connsiteX6" fmla="*/ 502920 w 667512"/>
              <a:gd name="connsiteY6" fmla="*/ 9144 h 658368"/>
              <a:gd name="connsiteX7" fmla="*/ 548640 w 667512"/>
              <a:gd name="connsiteY7" fmla="*/ 36576 h 658368"/>
              <a:gd name="connsiteX8" fmla="*/ 603504 w 667512"/>
              <a:gd name="connsiteY8" fmla="*/ 64008 h 658368"/>
              <a:gd name="connsiteX9" fmla="*/ 630936 w 667512"/>
              <a:gd name="connsiteY9" fmla="*/ 164592 h 658368"/>
              <a:gd name="connsiteX10" fmla="*/ 667512 w 667512"/>
              <a:gd name="connsiteY10" fmla="*/ 274320 h 658368"/>
              <a:gd name="connsiteX11" fmla="*/ 658368 w 667512"/>
              <a:gd name="connsiteY11" fmla="*/ 411480 h 658368"/>
              <a:gd name="connsiteX12" fmla="*/ 612648 w 667512"/>
              <a:gd name="connsiteY12" fmla="*/ 521208 h 658368"/>
              <a:gd name="connsiteX13" fmla="*/ 603504 w 667512"/>
              <a:gd name="connsiteY13" fmla="*/ 548640 h 658368"/>
              <a:gd name="connsiteX14" fmla="*/ 539496 w 667512"/>
              <a:gd name="connsiteY14" fmla="*/ 612648 h 658368"/>
              <a:gd name="connsiteX15" fmla="*/ 512064 w 667512"/>
              <a:gd name="connsiteY15" fmla="*/ 621792 h 658368"/>
              <a:gd name="connsiteX16" fmla="*/ 466344 w 667512"/>
              <a:gd name="connsiteY16" fmla="*/ 640080 h 658368"/>
              <a:gd name="connsiteX17" fmla="*/ 338328 w 667512"/>
              <a:gd name="connsiteY17" fmla="*/ 658368 h 658368"/>
              <a:gd name="connsiteX18" fmla="*/ 173736 w 667512"/>
              <a:gd name="connsiteY18" fmla="*/ 649224 h 658368"/>
              <a:gd name="connsiteX19" fmla="*/ 137160 w 667512"/>
              <a:gd name="connsiteY19" fmla="*/ 603504 h 658368"/>
              <a:gd name="connsiteX20" fmla="*/ 109728 w 667512"/>
              <a:gd name="connsiteY20" fmla="*/ 548640 h 658368"/>
              <a:gd name="connsiteX21" fmla="*/ 64008 w 667512"/>
              <a:gd name="connsiteY21" fmla="*/ 493776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7512" h="658368">
                <a:moveTo>
                  <a:pt x="0" y="429768"/>
                </a:moveTo>
                <a:cubicBezTo>
                  <a:pt x="9144" y="359664"/>
                  <a:pt x="13998" y="288866"/>
                  <a:pt x="27432" y="219456"/>
                </a:cubicBezTo>
                <a:cubicBezTo>
                  <a:pt x="32381" y="193888"/>
                  <a:pt x="39617" y="167416"/>
                  <a:pt x="54864" y="146304"/>
                </a:cubicBezTo>
                <a:cubicBezTo>
                  <a:pt x="90796" y="96552"/>
                  <a:pt x="140937" y="47509"/>
                  <a:pt x="201168" y="27432"/>
                </a:cubicBezTo>
                <a:cubicBezTo>
                  <a:pt x="227827" y="18546"/>
                  <a:pt x="255844" y="14323"/>
                  <a:pt x="283464" y="9144"/>
                </a:cubicBezTo>
                <a:cubicBezTo>
                  <a:pt x="304647" y="5172"/>
                  <a:pt x="326136" y="3048"/>
                  <a:pt x="347472" y="0"/>
                </a:cubicBezTo>
                <a:cubicBezTo>
                  <a:pt x="399288" y="3048"/>
                  <a:pt x="451852" y="-141"/>
                  <a:pt x="502920" y="9144"/>
                </a:cubicBezTo>
                <a:cubicBezTo>
                  <a:pt x="520406" y="12323"/>
                  <a:pt x="533037" y="28065"/>
                  <a:pt x="548640" y="36576"/>
                </a:cubicBezTo>
                <a:cubicBezTo>
                  <a:pt x="566590" y="46367"/>
                  <a:pt x="585216" y="54864"/>
                  <a:pt x="603504" y="64008"/>
                </a:cubicBezTo>
                <a:cubicBezTo>
                  <a:pt x="612648" y="97536"/>
                  <a:pt x="620471" y="131453"/>
                  <a:pt x="630936" y="164592"/>
                </a:cubicBezTo>
                <a:cubicBezTo>
                  <a:pt x="681887" y="325938"/>
                  <a:pt x="642831" y="175598"/>
                  <a:pt x="667512" y="274320"/>
                </a:cubicBezTo>
                <a:cubicBezTo>
                  <a:pt x="664464" y="320040"/>
                  <a:pt x="664559" y="366079"/>
                  <a:pt x="658368" y="411480"/>
                </a:cubicBezTo>
                <a:cubicBezTo>
                  <a:pt x="648820" y="481500"/>
                  <a:pt x="640586" y="465332"/>
                  <a:pt x="612648" y="521208"/>
                </a:cubicBezTo>
                <a:cubicBezTo>
                  <a:pt x="608337" y="529829"/>
                  <a:pt x="609525" y="541114"/>
                  <a:pt x="603504" y="548640"/>
                </a:cubicBezTo>
                <a:cubicBezTo>
                  <a:pt x="584655" y="572202"/>
                  <a:pt x="568121" y="603106"/>
                  <a:pt x="539496" y="612648"/>
                </a:cubicBezTo>
                <a:cubicBezTo>
                  <a:pt x="530352" y="615696"/>
                  <a:pt x="521089" y="618408"/>
                  <a:pt x="512064" y="621792"/>
                </a:cubicBezTo>
                <a:cubicBezTo>
                  <a:pt x="496695" y="627555"/>
                  <a:pt x="482066" y="635363"/>
                  <a:pt x="466344" y="640080"/>
                </a:cubicBezTo>
                <a:cubicBezTo>
                  <a:pt x="432092" y="650356"/>
                  <a:pt x="367639" y="655111"/>
                  <a:pt x="338328" y="658368"/>
                </a:cubicBezTo>
                <a:lnTo>
                  <a:pt x="173736" y="649224"/>
                </a:lnTo>
                <a:cubicBezTo>
                  <a:pt x="154907" y="644089"/>
                  <a:pt x="147638" y="619970"/>
                  <a:pt x="137160" y="603504"/>
                </a:cubicBezTo>
                <a:cubicBezTo>
                  <a:pt x="126183" y="586254"/>
                  <a:pt x="120248" y="566173"/>
                  <a:pt x="109728" y="548640"/>
                </a:cubicBezTo>
                <a:cubicBezTo>
                  <a:pt x="93426" y="521469"/>
                  <a:pt x="83850" y="513618"/>
                  <a:pt x="64008" y="49377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1EDB7F-CD8D-6D8F-5B3A-1475365262D8}"/>
              </a:ext>
            </a:extLst>
          </p:cNvPr>
          <p:cNvCxnSpPr>
            <a:cxnSpLocks/>
          </p:cNvCxnSpPr>
          <p:nvPr/>
        </p:nvCxnSpPr>
        <p:spPr>
          <a:xfrm flipH="1">
            <a:off x="4133088" y="5193792"/>
            <a:ext cx="2926080" cy="1005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F78597-1C18-880C-3DD4-2DED5EB41504}"/>
              </a:ext>
            </a:extLst>
          </p:cNvPr>
          <p:cNvCxnSpPr>
            <a:cxnSpLocks/>
          </p:cNvCxnSpPr>
          <p:nvPr/>
        </p:nvCxnSpPr>
        <p:spPr>
          <a:xfrm flipV="1">
            <a:off x="10345301" y="5330952"/>
            <a:ext cx="182102" cy="29260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B45180-7B45-2398-3327-525D96CC4B18}"/>
              </a:ext>
            </a:extLst>
          </p:cNvPr>
          <p:cNvCxnSpPr>
            <a:cxnSpLocks/>
          </p:cNvCxnSpPr>
          <p:nvPr/>
        </p:nvCxnSpPr>
        <p:spPr>
          <a:xfrm flipV="1">
            <a:off x="10662487" y="5330952"/>
            <a:ext cx="182102" cy="29260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C1F5F1D-8548-D61A-C04A-79EE691C64A7}"/>
              </a:ext>
            </a:extLst>
          </p:cNvPr>
          <p:cNvSpPr/>
          <p:nvPr/>
        </p:nvSpPr>
        <p:spPr>
          <a:xfrm>
            <a:off x="2607889" y="32434"/>
            <a:ext cx="2575638" cy="75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Displaying result</a:t>
            </a:r>
          </a:p>
        </p:txBody>
      </p:sp>
    </p:spTree>
    <p:extLst>
      <p:ext uri="{BB962C8B-B14F-4D97-AF65-F5344CB8AC3E}">
        <p14:creationId xmlns:p14="http://schemas.microsoft.com/office/powerpoint/2010/main" val="10658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9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40470E-C6E6-670E-7FED-1362F6D707FE}"/>
              </a:ext>
            </a:extLst>
          </p:cNvPr>
          <p:cNvSpPr/>
          <p:nvPr/>
        </p:nvSpPr>
        <p:spPr>
          <a:xfrm>
            <a:off x="1112520" y="1021080"/>
            <a:ext cx="1402080" cy="59436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 of that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78313-A4A2-812F-56A5-82979B2B4A2B}"/>
              </a:ext>
            </a:extLst>
          </p:cNvPr>
          <p:cNvSpPr/>
          <p:nvPr/>
        </p:nvSpPr>
        <p:spPr>
          <a:xfrm>
            <a:off x="1112520" y="2171700"/>
            <a:ext cx="1402080" cy="5943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Taking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4EA15-15E3-62C4-088A-BA153418DE6B}"/>
              </a:ext>
            </a:extLst>
          </p:cNvPr>
          <p:cNvSpPr/>
          <p:nvPr/>
        </p:nvSpPr>
        <p:spPr>
          <a:xfrm>
            <a:off x="1112520" y="3429000"/>
            <a:ext cx="1402080" cy="59436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Operation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DDA24-7E21-E53A-C954-8C9AC07B88CE}"/>
              </a:ext>
            </a:extLst>
          </p:cNvPr>
          <p:cNvSpPr/>
          <p:nvPr/>
        </p:nvSpPr>
        <p:spPr>
          <a:xfrm>
            <a:off x="1112520" y="4686300"/>
            <a:ext cx="1402080" cy="59436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Output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7DC93BF-88AC-D578-42C5-357EE0437AEB}"/>
              </a:ext>
            </a:extLst>
          </p:cNvPr>
          <p:cNvSpPr/>
          <p:nvPr/>
        </p:nvSpPr>
        <p:spPr>
          <a:xfrm>
            <a:off x="3939540" y="925830"/>
            <a:ext cx="2232660" cy="784860"/>
          </a:xfrm>
          <a:prstGeom prst="leftArrow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 Tanvir Hasan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419F5DF-8F94-9C10-D027-A74AFFC8DCAB}"/>
              </a:ext>
            </a:extLst>
          </p:cNvPr>
          <p:cNvSpPr/>
          <p:nvPr/>
        </p:nvSpPr>
        <p:spPr>
          <a:xfrm>
            <a:off x="3939540" y="2076450"/>
            <a:ext cx="2232660" cy="1078230"/>
          </a:xfrm>
          <a:prstGeom prst="leftArrow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Md. Shakib Salim </a:t>
            </a:r>
            <a:r>
              <a:rPr lang="en-US" dirty="0" err="1"/>
              <a:t>Tonmoy</a:t>
            </a:r>
            <a:endParaRPr lang="en-US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E5F19FF4-0771-F04E-D68B-9FEDCE684F37}"/>
              </a:ext>
            </a:extLst>
          </p:cNvPr>
          <p:cNvSpPr/>
          <p:nvPr/>
        </p:nvSpPr>
        <p:spPr>
          <a:xfrm>
            <a:off x="3939540" y="3337559"/>
            <a:ext cx="2316480" cy="927735"/>
          </a:xfrm>
          <a:prstGeom prst="leftArrow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Tisha Das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F583570B-D669-D7A6-CACF-1DDFC58860A8}"/>
              </a:ext>
            </a:extLst>
          </p:cNvPr>
          <p:cNvSpPr/>
          <p:nvPr/>
        </p:nvSpPr>
        <p:spPr>
          <a:xfrm>
            <a:off x="4076700" y="4519612"/>
            <a:ext cx="2316480" cy="927735"/>
          </a:xfrm>
          <a:prstGeom prst="lef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Aishwarha</a:t>
            </a:r>
            <a:r>
              <a:rPr lang="en-US" dirty="0"/>
              <a:t> </a:t>
            </a:r>
            <a:r>
              <a:rPr lang="en-US" dirty="0" err="1"/>
              <a:t>Joydhor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A8DCD8-4A65-3753-6607-CA8E41B22E2B}"/>
              </a:ext>
            </a:extLst>
          </p:cNvPr>
          <p:cNvSpPr/>
          <p:nvPr/>
        </p:nvSpPr>
        <p:spPr>
          <a:xfrm>
            <a:off x="8458200" y="4519612"/>
            <a:ext cx="2621280" cy="123158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Example of C Input Output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F721E0-EDDC-652E-2565-F374F12AC5C9}"/>
              </a:ext>
            </a:extLst>
          </p:cNvPr>
          <p:cNvSpPr/>
          <p:nvPr/>
        </p:nvSpPr>
        <p:spPr>
          <a:xfrm rot="5400000">
            <a:off x="8305799" y="2440781"/>
            <a:ext cx="2926080" cy="12315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KM </a:t>
            </a:r>
            <a:r>
              <a:rPr lang="en-US" dirty="0" err="1"/>
              <a:t>Sahaaf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28EC5786-84D0-C814-E102-8DE3BC32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13" y="88391"/>
            <a:ext cx="5241036" cy="6332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5B98CD-C28D-BF16-C805-07F23FA6A2C2}"/>
              </a:ext>
            </a:extLst>
          </p:cNvPr>
          <p:cNvSpPr/>
          <p:nvPr/>
        </p:nvSpPr>
        <p:spPr>
          <a:xfrm>
            <a:off x="111251" y="88391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3C9E-F2F1-E73D-23AF-ADAFC7BED3A1}"/>
              </a:ext>
            </a:extLst>
          </p:cNvPr>
          <p:cNvSpPr/>
          <p:nvPr/>
        </p:nvSpPr>
        <p:spPr>
          <a:xfrm>
            <a:off x="111251" y="1511807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Declare 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3AA1D-ADBA-3C62-F4A9-8055CDE45B68}"/>
              </a:ext>
            </a:extLst>
          </p:cNvPr>
          <p:cNvSpPr/>
          <p:nvPr/>
        </p:nvSpPr>
        <p:spPr>
          <a:xfrm>
            <a:off x="111251" y="3127247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 for User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50AE85-1C3C-8592-E128-1F94F9CA9277}"/>
              </a:ext>
            </a:extLst>
          </p:cNvPr>
          <p:cNvSpPr/>
          <p:nvPr/>
        </p:nvSpPr>
        <p:spPr>
          <a:xfrm>
            <a:off x="167638" y="4413505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F3DA30-7624-A93B-D340-3A6DB8F22005}"/>
              </a:ext>
            </a:extLst>
          </p:cNvPr>
          <p:cNvSpPr/>
          <p:nvPr/>
        </p:nvSpPr>
        <p:spPr>
          <a:xfrm>
            <a:off x="167638" y="5836921"/>
            <a:ext cx="1124714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Summation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68D39-F49C-DB75-34DC-FC3D30171B4B}"/>
              </a:ext>
            </a:extLst>
          </p:cNvPr>
          <p:cNvSpPr/>
          <p:nvPr/>
        </p:nvSpPr>
        <p:spPr>
          <a:xfrm>
            <a:off x="2094738" y="5836921"/>
            <a:ext cx="1370838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Summation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96D3B-2752-907E-240C-D6955CB582F8}"/>
              </a:ext>
            </a:extLst>
          </p:cNvPr>
          <p:cNvSpPr/>
          <p:nvPr/>
        </p:nvSpPr>
        <p:spPr>
          <a:xfrm>
            <a:off x="4267962" y="5803392"/>
            <a:ext cx="1370838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26ED92-8B04-ED10-7632-E3439313581A}"/>
              </a:ext>
            </a:extLst>
          </p:cNvPr>
          <p:cNvCxnSpPr>
            <a:cxnSpLocks/>
          </p:cNvCxnSpPr>
          <p:nvPr/>
        </p:nvCxnSpPr>
        <p:spPr>
          <a:xfrm flipH="1">
            <a:off x="1435608" y="1737360"/>
            <a:ext cx="5689092" cy="466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B824DB-B597-EDEF-4CB5-87C39D71BA70}"/>
              </a:ext>
            </a:extLst>
          </p:cNvPr>
          <p:cNvCxnSpPr>
            <a:cxnSpLocks/>
          </p:cNvCxnSpPr>
          <p:nvPr/>
        </p:nvCxnSpPr>
        <p:spPr>
          <a:xfrm flipH="1">
            <a:off x="1423416" y="2724912"/>
            <a:ext cx="5701284" cy="1028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83C35C-ED75-E1AB-5E5F-BFFF3CA20F0E}"/>
              </a:ext>
            </a:extLst>
          </p:cNvPr>
          <p:cNvCxnSpPr>
            <a:cxnSpLocks/>
          </p:cNvCxnSpPr>
          <p:nvPr/>
        </p:nvCxnSpPr>
        <p:spPr>
          <a:xfrm flipH="1">
            <a:off x="1423416" y="3127247"/>
            <a:ext cx="5772912" cy="1867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068136-E3F4-44C6-9421-01A43FCB1928}"/>
              </a:ext>
            </a:extLst>
          </p:cNvPr>
          <p:cNvCxnSpPr>
            <a:cxnSpLocks/>
          </p:cNvCxnSpPr>
          <p:nvPr/>
        </p:nvCxnSpPr>
        <p:spPr>
          <a:xfrm flipH="1">
            <a:off x="1435608" y="4059935"/>
            <a:ext cx="5760720" cy="17434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3E7C89-EC89-00DD-C144-DA97F585012B}"/>
              </a:ext>
            </a:extLst>
          </p:cNvPr>
          <p:cNvCxnSpPr>
            <a:cxnSpLocks/>
          </p:cNvCxnSpPr>
          <p:nvPr/>
        </p:nvCxnSpPr>
        <p:spPr>
          <a:xfrm flipH="1">
            <a:off x="3633218" y="4879849"/>
            <a:ext cx="3491482" cy="923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DFABDC-A098-4DC7-3A9A-CA4F6015DAF9}"/>
              </a:ext>
            </a:extLst>
          </p:cNvPr>
          <p:cNvCxnSpPr>
            <a:cxnSpLocks/>
          </p:cNvCxnSpPr>
          <p:nvPr/>
        </p:nvCxnSpPr>
        <p:spPr>
          <a:xfrm>
            <a:off x="633982" y="1021079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560606-9049-52FA-1747-6C99BDAF63A4}"/>
              </a:ext>
            </a:extLst>
          </p:cNvPr>
          <p:cNvCxnSpPr>
            <a:cxnSpLocks/>
          </p:cNvCxnSpPr>
          <p:nvPr/>
        </p:nvCxnSpPr>
        <p:spPr>
          <a:xfrm>
            <a:off x="624836" y="2444495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C5E0F-4C80-7053-E7EB-5A8AD5F38A5A}"/>
              </a:ext>
            </a:extLst>
          </p:cNvPr>
          <p:cNvCxnSpPr>
            <a:cxnSpLocks/>
          </p:cNvCxnSpPr>
          <p:nvPr/>
        </p:nvCxnSpPr>
        <p:spPr>
          <a:xfrm>
            <a:off x="623311" y="4026408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A1AD39-3A64-F286-483C-07516ABB499E}"/>
              </a:ext>
            </a:extLst>
          </p:cNvPr>
          <p:cNvCxnSpPr>
            <a:cxnSpLocks/>
          </p:cNvCxnSpPr>
          <p:nvPr/>
        </p:nvCxnSpPr>
        <p:spPr>
          <a:xfrm>
            <a:off x="623311" y="5341620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9FFB76-3A3F-7D44-3287-03C840CF07B9}"/>
              </a:ext>
            </a:extLst>
          </p:cNvPr>
          <p:cNvCxnSpPr>
            <a:cxnSpLocks/>
          </p:cNvCxnSpPr>
          <p:nvPr/>
        </p:nvCxnSpPr>
        <p:spPr>
          <a:xfrm>
            <a:off x="1292352" y="6303265"/>
            <a:ext cx="5242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550BAC-4ED0-0B72-A2DB-F154F2AD478F}"/>
              </a:ext>
            </a:extLst>
          </p:cNvPr>
          <p:cNvCxnSpPr>
            <a:cxnSpLocks/>
          </p:cNvCxnSpPr>
          <p:nvPr/>
        </p:nvCxnSpPr>
        <p:spPr>
          <a:xfrm>
            <a:off x="3465576" y="6303266"/>
            <a:ext cx="5242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1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8BF0-A33B-F327-C998-FF5D8DC54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C14D75-5C8E-B9F7-F6C3-4D7C19E7FA6C}"/>
              </a:ext>
            </a:extLst>
          </p:cNvPr>
          <p:cNvSpPr/>
          <p:nvPr/>
        </p:nvSpPr>
        <p:spPr>
          <a:xfrm>
            <a:off x="111251" y="88391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F0CCE-CD77-A95E-B1E2-BA96AB94049B}"/>
              </a:ext>
            </a:extLst>
          </p:cNvPr>
          <p:cNvSpPr/>
          <p:nvPr/>
        </p:nvSpPr>
        <p:spPr>
          <a:xfrm>
            <a:off x="111251" y="1511807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Declare 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7CFBE-93FE-C735-DDBE-0A0BF8FD25B6}"/>
              </a:ext>
            </a:extLst>
          </p:cNvPr>
          <p:cNvSpPr/>
          <p:nvPr/>
        </p:nvSpPr>
        <p:spPr>
          <a:xfrm>
            <a:off x="111251" y="3127247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 for User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088B1-4EE1-923E-5327-AACCC17B5852}"/>
              </a:ext>
            </a:extLst>
          </p:cNvPr>
          <p:cNvSpPr/>
          <p:nvPr/>
        </p:nvSpPr>
        <p:spPr>
          <a:xfrm>
            <a:off x="167638" y="4413505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E6AB7-FF02-392A-EB9E-A5D525011B05}"/>
              </a:ext>
            </a:extLst>
          </p:cNvPr>
          <p:cNvSpPr/>
          <p:nvPr/>
        </p:nvSpPr>
        <p:spPr>
          <a:xfrm>
            <a:off x="167638" y="5836921"/>
            <a:ext cx="1124714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Calculate Summation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55D7F-4BB2-E023-8B0D-822173BB62A0}"/>
              </a:ext>
            </a:extLst>
          </p:cNvPr>
          <p:cNvSpPr/>
          <p:nvPr/>
        </p:nvSpPr>
        <p:spPr>
          <a:xfrm>
            <a:off x="2094738" y="5836921"/>
            <a:ext cx="1370838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Summation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319A8-4DF8-EF32-0CEF-F508220E6991}"/>
              </a:ext>
            </a:extLst>
          </p:cNvPr>
          <p:cNvSpPr/>
          <p:nvPr/>
        </p:nvSpPr>
        <p:spPr>
          <a:xfrm>
            <a:off x="4267962" y="5803392"/>
            <a:ext cx="1370838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C3CE12-CBF5-4905-7A97-35C77A946ADB}"/>
              </a:ext>
            </a:extLst>
          </p:cNvPr>
          <p:cNvCxnSpPr>
            <a:cxnSpLocks/>
          </p:cNvCxnSpPr>
          <p:nvPr/>
        </p:nvCxnSpPr>
        <p:spPr>
          <a:xfrm>
            <a:off x="633982" y="1021079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C4D257-82C5-463B-7C00-55DFB5FE4B29}"/>
              </a:ext>
            </a:extLst>
          </p:cNvPr>
          <p:cNvCxnSpPr>
            <a:cxnSpLocks/>
          </p:cNvCxnSpPr>
          <p:nvPr/>
        </p:nvCxnSpPr>
        <p:spPr>
          <a:xfrm>
            <a:off x="624836" y="2444495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8A92BF-6B2B-005F-84D0-BF2FE3CA3254}"/>
              </a:ext>
            </a:extLst>
          </p:cNvPr>
          <p:cNvCxnSpPr>
            <a:cxnSpLocks/>
          </p:cNvCxnSpPr>
          <p:nvPr/>
        </p:nvCxnSpPr>
        <p:spPr>
          <a:xfrm>
            <a:off x="623311" y="4026408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64919A-082D-941F-06DC-31C93FECE784}"/>
              </a:ext>
            </a:extLst>
          </p:cNvPr>
          <p:cNvCxnSpPr>
            <a:cxnSpLocks/>
          </p:cNvCxnSpPr>
          <p:nvPr/>
        </p:nvCxnSpPr>
        <p:spPr>
          <a:xfrm>
            <a:off x="623311" y="5341620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FFA077-E765-58D0-56AD-54EDDB3A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90" y="2776"/>
            <a:ext cx="5369810" cy="673330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A06D8A-4441-41DD-ED65-03F450B3BF7A}"/>
              </a:ext>
            </a:extLst>
          </p:cNvPr>
          <p:cNvCxnSpPr>
            <a:cxnSpLocks/>
          </p:cNvCxnSpPr>
          <p:nvPr/>
        </p:nvCxnSpPr>
        <p:spPr>
          <a:xfrm>
            <a:off x="1292352" y="6303265"/>
            <a:ext cx="5242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6872D6-393A-E769-BBEE-0492529E57C0}"/>
              </a:ext>
            </a:extLst>
          </p:cNvPr>
          <p:cNvCxnSpPr>
            <a:cxnSpLocks/>
          </p:cNvCxnSpPr>
          <p:nvPr/>
        </p:nvCxnSpPr>
        <p:spPr>
          <a:xfrm>
            <a:off x="3465576" y="6303266"/>
            <a:ext cx="5242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D07982-C5FE-2D3C-DA1B-A2E12FDFB582}"/>
              </a:ext>
            </a:extLst>
          </p:cNvPr>
          <p:cNvCxnSpPr/>
          <p:nvPr/>
        </p:nvCxnSpPr>
        <p:spPr>
          <a:xfrm flipH="1">
            <a:off x="1292352" y="1819656"/>
            <a:ext cx="5839968" cy="1584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E7EC9E-B7EC-16C1-BADC-DA7F88B923C7}"/>
              </a:ext>
            </a:extLst>
          </p:cNvPr>
          <p:cNvCxnSpPr>
            <a:cxnSpLocks/>
          </p:cNvCxnSpPr>
          <p:nvPr/>
        </p:nvCxnSpPr>
        <p:spPr>
          <a:xfrm flipH="1">
            <a:off x="1331597" y="2773677"/>
            <a:ext cx="5800723" cy="747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6BDCA1-F3C4-3C23-09FF-36463280DF98}"/>
              </a:ext>
            </a:extLst>
          </p:cNvPr>
          <p:cNvCxnSpPr>
            <a:cxnSpLocks/>
          </p:cNvCxnSpPr>
          <p:nvPr/>
        </p:nvCxnSpPr>
        <p:spPr>
          <a:xfrm flipH="1">
            <a:off x="1331597" y="3218688"/>
            <a:ext cx="5937883" cy="1661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047E02-ABAC-59E2-C4D8-682B1BFB9984}"/>
              </a:ext>
            </a:extLst>
          </p:cNvPr>
          <p:cNvCxnSpPr>
            <a:cxnSpLocks/>
          </p:cNvCxnSpPr>
          <p:nvPr/>
        </p:nvCxnSpPr>
        <p:spPr>
          <a:xfrm flipH="1">
            <a:off x="1331597" y="4049268"/>
            <a:ext cx="5937883" cy="1787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35061D-2CEB-5344-B3B4-F1D6055321DD}"/>
              </a:ext>
            </a:extLst>
          </p:cNvPr>
          <p:cNvCxnSpPr>
            <a:cxnSpLocks/>
          </p:cNvCxnSpPr>
          <p:nvPr/>
        </p:nvCxnSpPr>
        <p:spPr>
          <a:xfrm flipH="1">
            <a:off x="3538728" y="4937762"/>
            <a:ext cx="3593592" cy="8656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94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468BB-D1C0-2483-D790-B20FD578A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090BB5-DA3C-FD6A-8ADE-C9DD7AF89E3F}"/>
              </a:ext>
            </a:extLst>
          </p:cNvPr>
          <p:cNvSpPr/>
          <p:nvPr/>
        </p:nvSpPr>
        <p:spPr>
          <a:xfrm>
            <a:off x="111251" y="88391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75977-26BE-B741-AC56-00E1A8AA36D8}"/>
              </a:ext>
            </a:extLst>
          </p:cNvPr>
          <p:cNvSpPr/>
          <p:nvPr/>
        </p:nvSpPr>
        <p:spPr>
          <a:xfrm>
            <a:off x="111251" y="1511807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Declare 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05B99-24A0-E779-AD20-E88C8D1BC56F}"/>
              </a:ext>
            </a:extLst>
          </p:cNvPr>
          <p:cNvSpPr/>
          <p:nvPr/>
        </p:nvSpPr>
        <p:spPr>
          <a:xfrm>
            <a:off x="111251" y="3127247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Prompt  for User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0849B-30B9-C8A4-767A-BB4F52CF3F90}"/>
              </a:ext>
            </a:extLst>
          </p:cNvPr>
          <p:cNvSpPr/>
          <p:nvPr/>
        </p:nvSpPr>
        <p:spPr>
          <a:xfrm>
            <a:off x="167638" y="4413505"/>
            <a:ext cx="1088136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653A1-6450-68EC-7EF0-F7698DBAC60A}"/>
              </a:ext>
            </a:extLst>
          </p:cNvPr>
          <p:cNvSpPr/>
          <p:nvPr/>
        </p:nvSpPr>
        <p:spPr>
          <a:xfrm>
            <a:off x="167638" y="5836921"/>
            <a:ext cx="1124714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Multiplication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8B9E64-311A-B8B0-E7A4-6749627DEA83}"/>
              </a:ext>
            </a:extLst>
          </p:cNvPr>
          <p:cNvSpPr/>
          <p:nvPr/>
        </p:nvSpPr>
        <p:spPr>
          <a:xfrm>
            <a:off x="2094738" y="5836921"/>
            <a:ext cx="1370838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Summation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2398A-050B-C75D-1D4E-5C3DBBCFFB7B}"/>
              </a:ext>
            </a:extLst>
          </p:cNvPr>
          <p:cNvSpPr/>
          <p:nvPr/>
        </p:nvSpPr>
        <p:spPr>
          <a:xfrm>
            <a:off x="4267962" y="5803392"/>
            <a:ext cx="1370838" cy="93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39AB60-08BA-D789-D035-73872B04D9D2}"/>
              </a:ext>
            </a:extLst>
          </p:cNvPr>
          <p:cNvCxnSpPr>
            <a:cxnSpLocks/>
          </p:cNvCxnSpPr>
          <p:nvPr/>
        </p:nvCxnSpPr>
        <p:spPr>
          <a:xfrm>
            <a:off x="633982" y="1021079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45F8C6-BDB7-A6D1-519E-54D605514179}"/>
              </a:ext>
            </a:extLst>
          </p:cNvPr>
          <p:cNvCxnSpPr>
            <a:cxnSpLocks/>
          </p:cNvCxnSpPr>
          <p:nvPr/>
        </p:nvCxnSpPr>
        <p:spPr>
          <a:xfrm>
            <a:off x="624836" y="2444495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85BF55-B620-54F0-405D-A6FEF3ECF542}"/>
              </a:ext>
            </a:extLst>
          </p:cNvPr>
          <p:cNvCxnSpPr>
            <a:cxnSpLocks/>
          </p:cNvCxnSpPr>
          <p:nvPr/>
        </p:nvCxnSpPr>
        <p:spPr>
          <a:xfrm>
            <a:off x="623311" y="4026408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9D9A74-E828-6E88-D481-4948C87F6E87}"/>
              </a:ext>
            </a:extLst>
          </p:cNvPr>
          <p:cNvCxnSpPr>
            <a:cxnSpLocks/>
          </p:cNvCxnSpPr>
          <p:nvPr/>
        </p:nvCxnSpPr>
        <p:spPr>
          <a:xfrm>
            <a:off x="623311" y="5341620"/>
            <a:ext cx="0" cy="38709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B6DF27-11FC-3395-812E-8B865DC25B6D}"/>
              </a:ext>
            </a:extLst>
          </p:cNvPr>
          <p:cNvCxnSpPr>
            <a:cxnSpLocks/>
          </p:cNvCxnSpPr>
          <p:nvPr/>
        </p:nvCxnSpPr>
        <p:spPr>
          <a:xfrm>
            <a:off x="1292352" y="6303265"/>
            <a:ext cx="5242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77ED29-DD78-FA3B-D369-006046B5052D}"/>
              </a:ext>
            </a:extLst>
          </p:cNvPr>
          <p:cNvCxnSpPr>
            <a:cxnSpLocks/>
          </p:cNvCxnSpPr>
          <p:nvPr/>
        </p:nvCxnSpPr>
        <p:spPr>
          <a:xfrm>
            <a:off x="3465576" y="6303266"/>
            <a:ext cx="5242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EA4BAC-FDFF-2E27-750A-0084B8A7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8" y="-54239"/>
            <a:ext cx="5864352" cy="691223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E022A4-79BA-84DC-171E-868E1F05C56A}"/>
              </a:ext>
            </a:extLst>
          </p:cNvPr>
          <p:cNvCxnSpPr/>
          <p:nvPr/>
        </p:nvCxnSpPr>
        <p:spPr>
          <a:xfrm flipH="1">
            <a:off x="1255774" y="1773936"/>
            <a:ext cx="5483354" cy="384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26565F-22E6-C01C-B750-792C5E62461F}"/>
              </a:ext>
            </a:extLst>
          </p:cNvPr>
          <p:cNvCxnSpPr>
            <a:cxnSpLocks/>
          </p:cNvCxnSpPr>
          <p:nvPr/>
        </p:nvCxnSpPr>
        <p:spPr>
          <a:xfrm flipH="1">
            <a:off x="1292352" y="2743200"/>
            <a:ext cx="5446776" cy="829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1C74F-3664-D8CE-2AB3-85B33B01FFF4}"/>
              </a:ext>
            </a:extLst>
          </p:cNvPr>
          <p:cNvCxnSpPr>
            <a:cxnSpLocks/>
          </p:cNvCxnSpPr>
          <p:nvPr/>
        </p:nvCxnSpPr>
        <p:spPr>
          <a:xfrm flipH="1">
            <a:off x="1380744" y="3139440"/>
            <a:ext cx="5451349" cy="17495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1105E4-5A9E-B33E-6E9E-082A74620144}"/>
              </a:ext>
            </a:extLst>
          </p:cNvPr>
          <p:cNvCxnSpPr>
            <a:cxnSpLocks/>
          </p:cNvCxnSpPr>
          <p:nvPr/>
        </p:nvCxnSpPr>
        <p:spPr>
          <a:xfrm flipH="1">
            <a:off x="1380744" y="4094988"/>
            <a:ext cx="5389626" cy="174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C094F4-64E6-B058-52D4-14A68E834F23}"/>
              </a:ext>
            </a:extLst>
          </p:cNvPr>
          <p:cNvCxnSpPr>
            <a:cxnSpLocks/>
          </p:cNvCxnSpPr>
          <p:nvPr/>
        </p:nvCxnSpPr>
        <p:spPr>
          <a:xfrm flipH="1">
            <a:off x="3465576" y="4978908"/>
            <a:ext cx="3273552" cy="749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9F8D-28E8-C652-94CB-7854B1B5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B306-D10B-9363-B118-39C355A2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880360"/>
            <a:ext cx="9238434" cy="39776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What is </a:t>
            </a:r>
            <a:r>
              <a:rPr lang="en-US" sz="3200" b="1" dirty="0">
                <a:solidFill>
                  <a:srgbClr val="00B050"/>
                </a:solidFill>
                <a:highlight>
                  <a:srgbClr val="808000"/>
                </a:highlight>
              </a:rPr>
              <a:t>Input </a:t>
            </a:r>
            <a:r>
              <a:rPr lang="en-US" sz="3200" b="1" dirty="0">
                <a:solidFill>
                  <a:srgbClr val="00B050"/>
                </a:solidFill>
              </a:rPr>
              <a:t>and </a:t>
            </a:r>
            <a:r>
              <a:rPr lang="en-US" sz="3200" b="1" dirty="0">
                <a:solidFill>
                  <a:srgbClr val="00B050"/>
                </a:solidFill>
                <a:highlight>
                  <a:srgbClr val="808000"/>
                </a:highlight>
              </a:rPr>
              <a:t>Output</a:t>
            </a:r>
            <a:r>
              <a:rPr lang="en-US" sz="3200" b="1" dirty="0">
                <a:solidFill>
                  <a:srgbClr val="00B050"/>
                </a:solidFill>
              </a:rPr>
              <a:t> in </a:t>
            </a:r>
            <a:r>
              <a:rPr lang="en-US" sz="3200" b="1" dirty="0">
                <a:solidFill>
                  <a:srgbClr val="00B050"/>
                </a:solidFill>
                <a:highlight>
                  <a:srgbClr val="808000"/>
                </a:highlight>
              </a:rPr>
              <a:t>C</a:t>
            </a:r>
            <a:r>
              <a:rPr lang="en-US" sz="3200" b="1" dirty="0">
                <a:solidFill>
                  <a:srgbClr val="00B050"/>
                </a:solidFill>
              </a:rPr>
              <a:t> Programming?</a:t>
            </a:r>
          </a:p>
          <a:p>
            <a:pPr lvl="3"/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800" b="1" dirty="0">
                <a:solidFill>
                  <a:srgbClr val="00B050"/>
                </a:solidFill>
              </a:rPr>
              <a:t>Input: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  <a:highlight>
                  <a:srgbClr val="0000FF"/>
                </a:highlight>
              </a:rPr>
              <a:t>Accepting </a:t>
            </a:r>
            <a:r>
              <a:rPr lang="en-US" sz="2800" dirty="0">
                <a:solidFill>
                  <a:srgbClr val="00B050"/>
                </a:solidFill>
              </a:rPr>
              <a:t>data from the user.</a:t>
            </a:r>
          </a:p>
          <a:p>
            <a:pPr lvl="3"/>
            <a:r>
              <a:rPr lang="en-US" sz="2800" b="1" dirty="0">
                <a:solidFill>
                  <a:srgbClr val="00B050"/>
                </a:solidFill>
              </a:rPr>
              <a:t>	Output: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  <a:highlight>
                  <a:srgbClr val="0000FF"/>
                </a:highlight>
              </a:rPr>
              <a:t>Displaying</a:t>
            </a:r>
            <a:r>
              <a:rPr lang="en-US" sz="2800" dirty="0">
                <a:solidFill>
                  <a:srgbClr val="00B050"/>
                </a:solidFill>
              </a:rPr>
              <a:t> the results of processing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2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F1B6EA-9D43-49EE-272F-C702CB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313"/>
            <a:ext cx="6226075" cy="1438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3EFC8-040C-0608-DB3D-3E2B5A5A7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58125"/>
            <a:ext cx="6254557" cy="1072159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2DCB3440-22B3-523A-7DDA-16CBBE2A2793}"/>
              </a:ext>
            </a:extLst>
          </p:cNvPr>
          <p:cNvSpPr/>
          <p:nvPr/>
        </p:nvSpPr>
        <p:spPr>
          <a:xfrm>
            <a:off x="6220445" y="1613149"/>
            <a:ext cx="466344" cy="3318128"/>
          </a:xfrm>
          <a:prstGeom prst="leftBrace">
            <a:avLst>
              <a:gd name="adj1" fmla="val 35518"/>
              <a:gd name="adj2" fmla="val 50000"/>
            </a:avLst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FA37E5-9046-A264-3601-6E7BBC1B61D5}"/>
              </a:ext>
            </a:extLst>
          </p:cNvPr>
          <p:cNvSpPr/>
          <p:nvPr/>
        </p:nvSpPr>
        <p:spPr>
          <a:xfrm>
            <a:off x="338327" y="254119"/>
            <a:ext cx="3800536" cy="7761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Compiler to include Header File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A13864E-6A0B-B7AE-46DC-1BB276FB933A}"/>
              </a:ext>
            </a:extLst>
          </p:cNvPr>
          <p:cNvSpPr/>
          <p:nvPr/>
        </p:nvSpPr>
        <p:spPr>
          <a:xfrm>
            <a:off x="5458706" y="1030275"/>
            <a:ext cx="466344" cy="662540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07AF0-C526-263C-53E6-370216B43DDA}"/>
              </a:ext>
            </a:extLst>
          </p:cNvPr>
          <p:cNvSpPr/>
          <p:nvPr/>
        </p:nvSpPr>
        <p:spPr>
          <a:xfrm>
            <a:off x="1219199" y="4931277"/>
            <a:ext cx="3769895" cy="8027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0 indicates the program executed successfully </a:t>
            </a:r>
          </a:p>
          <a:p>
            <a:pPr algn="ctr"/>
            <a:r>
              <a:rPr lang="en-US" dirty="0"/>
              <a:t>Closing Brace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C42BE5-FFAC-4014-7B72-741A5FE57882}"/>
              </a:ext>
            </a:extLst>
          </p:cNvPr>
          <p:cNvSpPr/>
          <p:nvPr/>
        </p:nvSpPr>
        <p:spPr>
          <a:xfrm>
            <a:off x="1219200" y="1123975"/>
            <a:ext cx="3609474" cy="568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Point of a Program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0F92D-59D0-7763-605C-2A8705AC85D3}"/>
              </a:ext>
            </a:extLst>
          </p:cNvPr>
          <p:cNvSpPr/>
          <p:nvPr/>
        </p:nvSpPr>
        <p:spPr>
          <a:xfrm>
            <a:off x="338328" y="1836774"/>
            <a:ext cx="3300984" cy="25432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main programming.</a:t>
            </a:r>
          </a:p>
          <a:p>
            <a:pPr marL="342900" indent="-342900">
              <a:buAutoNum type="arabicPeriod"/>
            </a:pPr>
            <a:r>
              <a:rPr lang="en-US" dirty="0"/>
              <a:t>It takes two integers from user.</a:t>
            </a:r>
          </a:p>
          <a:p>
            <a:pPr marL="342900" indent="-342900">
              <a:buAutoNum type="arabicPeriod"/>
            </a:pPr>
            <a:r>
              <a:rPr lang="en-US" dirty="0"/>
              <a:t>Doing an Arithmetic Operation</a:t>
            </a:r>
          </a:p>
          <a:p>
            <a:pPr marL="342900" indent="-342900">
              <a:buAutoNum type="arabicPeriod"/>
            </a:pPr>
            <a:r>
              <a:rPr lang="en-US" dirty="0"/>
              <a:t>Display the summation of the two integers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F707A-2361-95C3-1131-70FF016DA450}"/>
              </a:ext>
            </a:extLst>
          </p:cNvPr>
          <p:cNvSpPr/>
          <p:nvPr/>
        </p:nvSpPr>
        <p:spPr>
          <a:xfrm>
            <a:off x="6811235" y="1551052"/>
            <a:ext cx="5231413" cy="330707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030661-4EA4-1618-7A3C-40EA0F6E716C}"/>
              </a:ext>
            </a:extLst>
          </p:cNvPr>
          <p:cNvSpPr/>
          <p:nvPr/>
        </p:nvSpPr>
        <p:spPr>
          <a:xfrm>
            <a:off x="6955536" y="1659294"/>
            <a:ext cx="4898136" cy="305901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76200">
            <a:solidFill>
              <a:srgbClr val="0070C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Main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18AFF9C-6D9B-8C11-CBB5-4430A5E40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582" y="1632775"/>
            <a:ext cx="5073961" cy="3154680"/>
          </a:xfrm>
          <a:prstGeom prst="rect">
            <a:avLst/>
          </a:prstGeom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218B7FB1-C0FA-1440-B5AA-36C1229BA107}"/>
              </a:ext>
            </a:extLst>
          </p:cNvPr>
          <p:cNvSpPr/>
          <p:nvPr/>
        </p:nvSpPr>
        <p:spPr>
          <a:xfrm>
            <a:off x="5373232" y="4931277"/>
            <a:ext cx="466344" cy="662540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BDF9ADF-8294-70D9-15F2-1CD1DA821998}"/>
              </a:ext>
            </a:extLst>
          </p:cNvPr>
          <p:cNvSpPr/>
          <p:nvPr/>
        </p:nvSpPr>
        <p:spPr>
          <a:xfrm>
            <a:off x="5498592" y="330320"/>
            <a:ext cx="466344" cy="416440"/>
          </a:xfrm>
          <a:prstGeom prst="leftBrac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06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905B41B4-B6B5-F564-44CB-C72AE7D7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43" y="877823"/>
            <a:ext cx="5580357" cy="53075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CB4C67-BBA8-FBA9-E1C1-BD5E874247FC}"/>
              </a:ext>
            </a:extLst>
          </p:cNvPr>
          <p:cNvSpPr/>
          <p:nvPr/>
        </p:nvSpPr>
        <p:spPr>
          <a:xfrm>
            <a:off x="6437376" y="280416"/>
            <a:ext cx="5754624" cy="17190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4C6ED-7AB2-CAEE-E14E-0910C90AC73C}"/>
              </a:ext>
            </a:extLst>
          </p:cNvPr>
          <p:cNvSpPr/>
          <p:nvPr/>
        </p:nvSpPr>
        <p:spPr>
          <a:xfrm>
            <a:off x="6173923" y="3934967"/>
            <a:ext cx="5754624" cy="22503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0FDB53D9-F390-8562-5776-109BBBFDBD72}"/>
              </a:ext>
            </a:extLst>
          </p:cNvPr>
          <p:cNvSpPr/>
          <p:nvPr/>
        </p:nvSpPr>
        <p:spPr>
          <a:xfrm rot="1391191">
            <a:off x="4642655" y="1418699"/>
            <a:ext cx="2486862" cy="5324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2543F-3CB2-1697-A406-95EC64F6EEBB}"/>
              </a:ext>
            </a:extLst>
          </p:cNvPr>
          <p:cNvSpPr/>
          <p:nvPr/>
        </p:nvSpPr>
        <p:spPr>
          <a:xfrm>
            <a:off x="318052" y="450574"/>
            <a:ext cx="4320209" cy="940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Declares two integer to store user input.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7F29B45C-7FFC-1071-4BE3-60EEBC300921}"/>
              </a:ext>
            </a:extLst>
          </p:cNvPr>
          <p:cNvSpPr/>
          <p:nvPr/>
        </p:nvSpPr>
        <p:spPr>
          <a:xfrm rot="730962">
            <a:off x="4597048" y="2477813"/>
            <a:ext cx="2509396" cy="5324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5D19F8-F108-78B2-33AD-61A61265B36F}"/>
              </a:ext>
            </a:extLst>
          </p:cNvPr>
          <p:cNvSpPr/>
          <p:nvPr/>
        </p:nvSpPr>
        <p:spPr>
          <a:xfrm>
            <a:off x="371974" y="2021614"/>
            <a:ext cx="4160269" cy="940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a message asking the user to provide input.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B8E8B36-675A-8348-ED36-3CDEDF8DD309}"/>
              </a:ext>
            </a:extLst>
          </p:cNvPr>
          <p:cNvSpPr/>
          <p:nvPr/>
        </p:nvSpPr>
        <p:spPr>
          <a:xfrm rot="20635163">
            <a:off x="4655772" y="3548243"/>
            <a:ext cx="2509396" cy="5324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E239B4-BBF5-3F6A-E779-87BEA3E40541}"/>
              </a:ext>
            </a:extLst>
          </p:cNvPr>
          <p:cNvSpPr/>
          <p:nvPr/>
        </p:nvSpPr>
        <p:spPr>
          <a:xfrm>
            <a:off x="371973" y="3782015"/>
            <a:ext cx="4160269" cy="940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Reads two integers entered by the user and stores them in num1 and num2</a:t>
            </a:r>
          </a:p>
        </p:txBody>
      </p:sp>
    </p:spTree>
    <p:extLst>
      <p:ext uri="{BB962C8B-B14F-4D97-AF65-F5344CB8AC3E}">
        <p14:creationId xmlns:p14="http://schemas.microsoft.com/office/powerpoint/2010/main" val="24887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611C640-E683-D0AF-0777-55153C993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1862048"/>
            <a:ext cx="10499757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Explanation of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008080"/>
                </a:highlight>
                <a:latin typeface="Arial Unicode MS"/>
              </a:rPr>
              <a:t>scanf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highlight>
                <a:srgbClr val="00808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en-US" altLang="en-US" sz="2400" b="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D2AA3153-1E34-6DD9-E63D-8BA23728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24" y="425469"/>
            <a:ext cx="4384548" cy="53718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3586F7-1252-1BC7-585B-188A21E7F849}"/>
              </a:ext>
            </a:extLst>
          </p:cNvPr>
          <p:cNvSpPr/>
          <p:nvPr/>
        </p:nvSpPr>
        <p:spPr>
          <a:xfrm>
            <a:off x="7278624" y="512064"/>
            <a:ext cx="4913376" cy="22311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4EA5B-C1B6-9D31-2151-DBE740E4917A}"/>
              </a:ext>
            </a:extLst>
          </p:cNvPr>
          <p:cNvSpPr/>
          <p:nvPr/>
        </p:nvSpPr>
        <p:spPr>
          <a:xfrm>
            <a:off x="7138416" y="3300985"/>
            <a:ext cx="4913376" cy="25829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061E32-E10C-840C-22AF-7F126F0336CF}"/>
              </a:ext>
            </a:extLst>
          </p:cNvPr>
          <p:cNvSpPr/>
          <p:nvPr/>
        </p:nvSpPr>
        <p:spPr>
          <a:xfrm>
            <a:off x="158035" y="2277129"/>
            <a:ext cx="5184648" cy="104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specifies the data type (integer)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expected from the user</a:t>
            </a:r>
            <a:endParaRPr lang="en-US" dirty="0"/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7957D8F9-AB83-2A3A-AE1F-2041AAD317ED}"/>
              </a:ext>
            </a:extLst>
          </p:cNvPr>
          <p:cNvSpPr/>
          <p:nvPr/>
        </p:nvSpPr>
        <p:spPr>
          <a:xfrm>
            <a:off x="850980" y="1852952"/>
            <a:ext cx="7607220" cy="606313"/>
          </a:xfrm>
          <a:prstGeom prst="uturnArrow">
            <a:avLst>
              <a:gd name="adj1" fmla="val 25000"/>
              <a:gd name="adj2" fmla="val 25000"/>
              <a:gd name="adj3" fmla="val 44606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20629E-4559-2939-D6F0-243629FDCBEA}"/>
              </a:ext>
            </a:extLst>
          </p:cNvPr>
          <p:cNvSpPr/>
          <p:nvPr/>
        </p:nvSpPr>
        <p:spPr>
          <a:xfrm>
            <a:off x="158035" y="3565959"/>
            <a:ext cx="5184648" cy="1042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 passes the memory address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/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variables to store the input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2A11D9EE-C2DB-0CD6-ABB2-2F5322626125}"/>
              </a:ext>
            </a:extLst>
          </p:cNvPr>
          <p:cNvSpPr/>
          <p:nvPr/>
        </p:nvSpPr>
        <p:spPr>
          <a:xfrm rot="10800000">
            <a:off x="528828" y="3886747"/>
            <a:ext cx="8825484" cy="1358594"/>
          </a:xfrm>
          <a:prstGeom prst="uturnArrow">
            <a:avLst>
              <a:gd name="adj1" fmla="val 4804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7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CB6595E-28AC-1408-16A2-B2CF70F94F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9566" y="1566991"/>
            <a:ext cx="92384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User Input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FF"/>
                </a:highlight>
                <a:latin typeface="Arial Unicode MS"/>
              </a:rPr>
              <a:t>4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Arial Unicode MS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Stored Values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FF"/>
                </a:highlight>
                <a:latin typeface="Arial Unicode MS"/>
              </a:rPr>
              <a:t>num1 = 4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FF"/>
              </a:highlight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highlight>
                  <a:srgbClr val="008080"/>
                </a:highlight>
                <a:latin typeface="Arial Unicode MS"/>
              </a:rPr>
              <a:t>num2 = 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highlight>
                <a:srgbClr val="00808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86D439-2327-55D2-99DF-86A660C2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808" y="485993"/>
            <a:ext cx="9238434" cy="857559"/>
          </a:xfrm>
        </p:spPr>
        <p:txBody>
          <a:bodyPr/>
          <a:lstStyle/>
          <a:p>
            <a:r>
              <a:rPr lang="en-US" sz="3200" dirty="0">
                <a:solidFill>
                  <a:schemeClr val="accent3"/>
                </a:solidFill>
                <a:latin typeface="Aptos Black" panose="020F0502020204030204" pitchFamily="34" charset="0"/>
              </a:rPr>
              <a:t>Example Execution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1F061A-2AE8-0873-C0A7-E9EF8274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93" y="1677522"/>
            <a:ext cx="4588683" cy="857558"/>
          </a:xfrm>
          <a:prstGeom prst="rect">
            <a:avLst/>
          </a:prstGeom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1DBBE810-0A5B-5E48-0F2B-BC454F89B120}"/>
              </a:ext>
            </a:extLst>
          </p:cNvPr>
          <p:cNvSpPr/>
          <p:nvPr/>
        </p:nvSpPr>
        <p:spPr>
          <a:xfrm rot="10474405">
            <a:off x="5070008" y="2572645"/>
            <a:ext cx="6204477" cy="1350454"/>
          </a:xfrm>
          <a:prstGeom prst="curvedDownArrow">
            <a:avLst>
              <a:gd name="adj1" fmla="val 25000"/>
              <a:gd name="adj2" fmla="val 5155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56232F-82B6-1324-DA98-89BA0751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675" y="4071195"/>
            <a:ext cx="3679201" cy="857558"/>
          </a:xfrm>
          <a:prstGeom prst="rect">
            <a:avLst/>
          </a:prstGeom>
        </p:spPr>
      </p:pic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84AC21C3-ECE3-1CC0-3681-4FEEDB764B74}"/>
              </a:ext>
            </a:extLst>
          </p:cNvPr>
          <p:cNvSpPr/>
          <p:nvPr/>
        </p:nvSpPr>
        <p:spPr>
          <a:xfrm rot="5046609">
            <a:off x="6274067" y="2290839"/>
            <a:ext cx="1569340" cy="7284810"/>
          </a:xfrm>
          <a:prstGeom prst="curvedLeftArrow">
            <a:avLst>
              <a:gd name="adj1" fmla="val 25000"/>
              <a:gd name="adj2" fmla="val 50000"/>
              <a:gd name="adj3" fmla="val 324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D187085D-D3FB-E7DD-9E43-BE94DFCE3456}"/>
              </a:ext>
            </a:extLst>
          </p:cNvPr>
          <p:cNvSpPr/>
          <p:nvPr/>
        </p:nvSpPr>
        <p:spPr>
          <a:xfrm rot="5400000" flipH="1">
            <a:off x="6125620" y="860394"/>
            <a:ext cx="784454" cy="5921663"/>
          </a:xfrm>
          <a:prstGeom prst="curvedLeftArrow">
            <a:avLst>
              <a:gd name="adj1" fmla="val 25000"/>
              <a:gd name="adj2" fmla="val 50000"/>
              <a:gd name="adj3" fmla="val 55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888A883-E103-0603-5A3A-36111B3BD74D}"/>
              </a:ext>
            </a:extLst>
          </p:cNvPr>
          <p:cNvSpPr/>
          <p:nvPr/>
        </p:nvSpPr>
        <p:spPr>
          <a:xfrm>
            <a:off x="10945368" y="4023360"/>
            <a:ext cx="978408" cy="960120"/>
          </a:xfrm>
          <a:custGeom>
            <a:avLst/>
            <a:gdLst>
              <a:gd name="connsiteX0" fmla="*/ 64008 w 978408"/>
              <a:gd name="connsiteY0" fmla="*/ 576072 h 960120"/>
              <a:gd name="connsiteX1" fmla="*/ 45720 w 978408"/>
              <a:gd name="connsiteY1" fmla="*/ 530352 h 960120"/>
              <a:gd name="connsiteX2" fmla="*/ 18288 w 978408"/>
              <a:gd name="connsiteY2" fmla="*/ 402336 h 960120"/>
              <a:gd name="connsiteX3" fmla="*/ 9144 w 978408"/>
              <a:gd name="connsiteY3" fmla="*/ 301752 h 960120"/>
              <a:gd name="connsiteX4" fmla="*/ 0 w 978408"/>
              <a:gd name="connsiteY4" fmla="*/ 228600 h 960120"/>
              <a:gd name="connsiteX5" fmla="*/ 64008 w 978408"/>
              <a:gd name="connsiteY5" fmla="*/ 64008 h 960120"/>
              <a:gd name="connsiteX6" fmla="*/ 201168 w 978408"/>
              <a:gd name="connsiteY6" fmla="*/ 9144 h 960120"/>
              <a:gd name="connsiteX7" fmla="*/ 256032 w 978408"/>
              <a:gd name="connsiteY7" fmla="*/ 0 h 960120"/>
              <a:gd name="connsiteX8" fmla="*/ 621792 w 978408"/>
              <a:gd name="connsiteY8" fmla="*/ 18288 h 960120"/>
              <a:gd name="connsiteX9" fmla="*/ 758952 w 978408"/>
              <a:gd name="connsiteY9" fmla="*/ 64008 h 960120"/>
              <a:gd name="connsiteX10" fmla="*/ 886968 w 978408"/>
              <a:gd name="connsiteY10" fmla="*/ 201168 h 960120"/>
              <a:gd name="connsiteX11" fmla="*/ 960120 w 978408"/>
              <a:gd name="connsiteY11" fmla="*/ 402336 h 960120"/>
              <a:gd name="connsiteX12" fmla="*/ 978408 w 978408"/>
              <a:gd name="connsiteY12" fmla="*/ 457200 h 960120"/>
              <a:gd name="connsiteX13" fmla="*/ 941832 w 978408"/>
              <a:gd name="connsiteY13" fmla="*/ 612648 h 960120"/>
              <a:gd name="connsiteX14" fmla="*/ 905256 w 978408"/>
              <a:gd name="connsiteY14" fmla="*/ 713232 h 960120"/>
              <a:gd name="connsiteX15" fmla="*/ 777240 w 978408"/>
              <a:gd name="connsiteY15" fmla="*/ 877824 h 960120"/>
              <a:gd name="connsiteX16" fmla="*/ 685800 w 978408"/>
              <a:gd name="connsiteY16" fmla="*/ 914400 h 960120"/>
              <a:gd name="connsiteX17" fmla="*/ 502920 w 978408"/>
              <a:gd name="connsiteY17" fmla="*/ 960120 h 960120"/>
              <a:gd name="connsiteX18" fmla="*/ 347472 w 978408"/>
              <a:gd name="connsiteY18" fmla="*/ 950976 h 960120"/>
              <a:gd name="connsiteX19" fmla="*/ 265176 w 978408"/>
              <a:gd name="connsiteY19" fmla="*/ 914400 h 960120"/>
              <a:gd name="connsiteX20" fmla="*/ 164592 w 978408"/>
              <a:gd name="connsiteY20" fmla="*/ 868680 h 960120"/>
              <a:gd name="connsiteX21" fmla="*/ 45720 w 978408"/>
              <a:gd name="connsiteY21" fmla="*/ 722376 h 960120"/>
              <a:gd name="connsiteX22" fmla="*/ 18288 w 978408"/>
              <a:gd name="connsiteY22" fmla="*/ 649224 h 960120"/>
              <a:gd name="connsiteX23" fmla="*/ 9144 w 978408"/>
              <a:gd name="connsiteY23" fmla="*/ 402336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8408" h="960120">
                <a:moveTo>
                  <a:pt x="64008" y="576072"/>
                </a:moveTo>
                <a:cubicBezTo>
                  <a:pt x="57912" y="560832"/>
                  <a:pt x="49897" y="546226"/>
                  <a:pt x="45720" y="530352"/>
                </a:cubicBezTo>
                <a:cubicBezTo>
                  <a:pt x="34614" y="488148"/>
                  <a:pt x="25183" y="445429"/>
                  <a:pt x="18288" y="402336"/>
                </a:cubicBezTo>
                <a:cubicBezTo>
                  <a:pt x="12969" y="369093"/>
                  <a:pt x="12668" y="335233"/>
                  <a:pt x="9144" y="301752"/>
                </a:cubicBezTo>
                <a:cubicBezTo>
                  <a:pt x="6572" y="277313"/>
                  <a:pt x="3048" y="252984"/>
                  <a:pt x="0" y="228600"/>
                </a:cubicBezTo>
                <a:cubicBezTo>
                  <a:pt x="21336" y="173736"/>
                  <a:pt x="33400" y="114292"/>
                  <a:pt x="64008" y="64008"/>
                </a:cubicBezTo>
                <a:cubicBezTo>
                  <a:pt x="97269" y="9364"/>
                  <a:pt x="149556" y="16517"/>
                  <a:pt x="201168" y="9144"/>
                </a:cubicBezTo>
                <a:cubicBezTo>
                  <a:pt x="219522" y="6522"/>
                  <a:pt x="237744" y="3048"/>
                  <a:pt x="256032" y="0"/>
                </a:cubicBezTo>
                <a:cubicBezTo>
                  <a:pt x="377952" y="6096"/>
                  <a:pt x="500326" y="6141"/>
                  <a:pt x="621792" y="18288"/>
                </a:cubicBezTo>
                <a:cubicBezTo>
                  <a:pt x="657513" y="21860"/>
                  <a:pt x="720536" y="48641"/>
                  <a:pt x="758952" y="64008"/>
                </a:cubicBezTo>
                <a:cubicBezTo>
                  <a:pt x="778849" y="83905"/>
                  <a:pt x="869252" y="170568"/>
                  <a:pt x="886968" y="201168"/>
                </a:cubicBezTo>
                <a:cubicBezTo>
                  <a:pt x="922828" y="263108"/>
                  <a:pt x="939050" y="334912"/>
                  <a:pt x="960120" y="402336"/>
                </a:cubicBezTo>
                <a:cubicBezTo>
                  <a:pt x="965870" y="420736"/>
                  <a:pt x="972312" y="438912"/>
                  <a:pt x="978408" y="457200"/>
                </a:cubicBezTo>
                <a:cubicBezTo>
                  <a:pt x="966216" y="509016"/>
                  <a:pt x="956456" y="561465"/>
                  <a:pt x="941832" y="612648"/>
                </a:cubicBezTo>
                <a:cubicBezTo>
                  <a:pt x="932031" y="646951"/>
                  <a:pt x="919896" y="680698"/>
                  <a:pt x="905256" y="713232"/>
                </a:cubicBezTo>
                <a:cubicBezTo>
                  <a:pt x="875773" y="778750"/>
                  <a:pt x="838362" y="836004"/>
                  <a:pt x="777240" y="877824"/>
                </a:cubicBezTo>
                <a:cubicBezTo>
                  <a:pt x="750147" y="896361"/>
                  <a:pt x="716785" y="903555"/>
                  <a:pt x="685800" y="914400"/>
                </a:cubicBezTo>
                <a:cubicBezTo>
                  <a:pt x="604992" y="942683"/>
                  <a:pt x="586097" y="943485"/>
                  <a:pt x="502920" y="960120"/>
                </a:cubicBezTo>
                <a:cubicBezTo>
                  <a:pt x="451104" y="957072"/>
                  <a:pt x="398444" y="960778"/>
                  <a:pt x="347472" y="950976"/>
                </a:cubicBezTo>
                <a:cubicBezTo>
                  <a:pt x="317993" y="945307"/>
                  <a:pt x="292379" y="927095"/>
                  <a:pt x="265176" y="914400"/>
                </a:cubicBezTo>
                <a:cubicBezTo>
                  <a:pt x="160858" y="865718"/>
                  <a:pt x="257211" y="905727"/>
                  <a:pt x="164592" y="868680"/>
                </a:cubicBezTo>
                <a:cubicBezTo>
                  <a:pt x="95214" y="799302"/>
                  <a:pt x="82354" y="800878"/>
                  <a:pt x="45720" y="722376"/>
                </a:cubicBezTo>
                <a:cubicBezTo>
                  <a:pt x="34707" y="698777"/>
                  <a:pt x="27432" y="673608"/>
                  <a:pt x="18288" y="649224"/>
                </a:cubicBezTo>
                <a:cubicBezTo>
                  <a:pt x="7862" y="451138"/>
                  <a:pt x="9144" y="533480"/>
                  <a:pt x="9144" y="402336"/>
                </a:cubicBezTo>
              </a:path>
            </a:pathLst>
          </a:custGeom>
          <a:ln w="571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5DDA5A-0881-28DE-E612-2A3F28E16831}"/>
              </a:ext>
            </a:extLst>
          </p:cNvPr>
          <p:cNvSpPr/>
          <p:nvPr/>
        </p:nvSpPr>
        <p:spPr>
          <a:xfrm>
            <a:off x="10762434" y="5482582"/>
            <a:ext cx="1316790" cy="11012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?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0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43" grpId="0" animBg="1"/>
      <p:bldP spid="4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251E5-ADA4-37B2-DE8A-792C1CED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23" y="1117683"/>
            <a:ext cx="3679201" cy="85755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2CE7F1-B883-1A43-E375-7B7AC7057189}"/>
              </a:ext>
            </a:extLst>
          </p:cNvPr>
          <p:cNvSpPr/>
          <p:nvPr/>
        </p:nvSpPr>
        <p:spPr>
          <a:xfrm>
            <a:off x="4299916" y="1163403"/>
            <a:ext cx="978408" cy="960120"/>
          </a:xfrm>
          <a:custGeom>
            <a:avLst/>
            <a:gdLst>
              <a:gd name="connsiteX0" fmla="*/ 64008 w 978408"/>
              <a:gd name="connsiteY0" fmla="*/ 576072 h 960120"/>
              <a:gd name="connsiteX1" fmla="*/ 45720 w 978408"/>
              <a:gd name="connsiteY1" fmla="*/ 530352 h 960120"/>
              <a:gd name="connsiteX2" fmla="*/ 18288 w 978408"/>
              <a:gd name="connsiteY2" fmla="*/ 402336 h 960120"/>
              <a:gd name="connsiteX3" fmla="*/ 9144 w 978408"/>
              <a:gd name="connsiteY3" fmla="*/ 301752 h 960120"/>
              <a:gd name="connsiteX4" fmla="*/ 0 w 978408"/>
              <a:gd name="connsiteY4" fmla="*/ 228600 h 960120"/>
              <a:gd name="connsiteX5" fmla="*/ 64008 w 978408"/>
              <a:gd name="connsiteY5" fmla="*/ 64008 h 960120"/>
              <a:gd name="connsiteX6" fmla="*/ 201168 w 978408"/>
              <a:gd name="connsiteY6" fmla="*/ 9144 h 960120"/>
              <a:gd name="connsiteX7" fmla="*/ 256032 w 978408"/>
              <a:gd name="connsiteY7" fmla="*/ 0 h 960120"/>
              <a:gd name="connsiteX8" fmla="*/ 621792 w 978408"/>
              <a:gd name="connsiteY8" fmla="*/ 18288 h 960120"/>
              <a:gd name="connsiteX9" fmla="*/ 758952 w 978408"/>
              <a:gd name="connsiteY9" fmla="*/ 64008 h 960120"/>
              <a:gd name="connsiteX10" fmla="*/ 886968 w 978408"/>
              <a:gd name="connsiteY10" fmla="*/ 201168 h 960120"/>
              <a:gd name="connsiteX11" fmla="*/ 960120 w 978408"/>
              <a:gd name="connsiteY11" fmla="*/ 402336 h 960120"/>
              <a:gd name="connsiteX12" fmla="*/ 978408 w 978408"/>
              <a:gd name="connsiteY12" fmla="*/ 457200 h 960120"/>
              <a:gd name="connsiteX13" fmla="*/ 941832 w 978408"/>
              <a:gd name="connsiteY13" fmla="*/ 612648 h 960120"/>
              <a:gd name="connsiteX14" fmla="*/ 905256 w 978408"/>
              <a:gd name="connsiteY14" fmla="*/ 713232 h 960120"/>
              <a:gd name="connsiteX15" fmla="*/ 777240 w 978408"/>
              <a:gd name="connsiteY15" fmla="*/ 877824 h 960120"/>
              <a:gd name="connsiteX16" fmla="*/ 685800 w 978408"/>
              <a:gd name="connsiteY16" fmla="*/ 914400 h 960120"/>
              <a:gd name="connsiteX17" fmla="*/ 502920 w 978408"/>
              <a:gd name="connsiteY17" fmla="*/ 960120 h 960120"/>
              <a:gd name="connsiteX18" fmla="*/ 347472 w 978408"/>
              <a:gd name="connsiteY18" fmla="*/ 950976 h 960120"/>
              <a:gd name="connsiteX19" fmla="*/ 265176 w 978408"/>
              <a:gd name="connsiteY19" fmla="*/ 914400 h 960120"/>
              <a:gd name="connsiteX20" fmla="*/ 164592 w 978408"/>
              <a:gd name="connsiteY20" fmla="*/ 868680 h 960120"/>
              <a:gd name="connsiteX21" fmla="*/ 45720 w 978408"/>
              <a:gd name="connsiteY21" fmla="*/ 722376 h 960120"/>
              <a:gd name="connsiteX22" fmla="*/ 18288 w 978408"/>
              <a:gd name="connsiteY22" fmla="*/ 649224 h 960120"/>
              <a:gd name="connsiteX23" fmla="*/ 9144 w 978408"/>
              <a:gd name="connsiteY23" fmla="*/ 402336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8408" h="960120">
                <a:moveTo>
                  <a:pt x="64008" y="576072"/>
                </a:moveTo>
                <a:cubicBezTo>
                  <a:pt x="57912" y="560832"/>
                  <a:pt x="49897" y="546226"/>
                  <a:pt x="45720" y="530352"/>
                </a:cubicBezTo>
                <a:cubicBezTo>
                  <a:pt x="34614" y="488148"/>
                  <a:pt x="25183" y="445429"/>
                  <a:pt x="18288" y="402336"/>
                </a:cubicBezTo>
                <a:cubicBezTo>
                  <a:pt x="12969" y="369093"/>
                  <a:pt x="12668" y="335233"/>
                  <a:pt x="9144" y="301752"/>
                </a:cubicBezTo>
                <a:cubicBezTo>
                  <a:pt x="6572" y="277313"/>
                  <a:pt x="3048" y="252984"/>
                  <a:pt x="0" y="228600"/>
                </a:cubicBezTo>
                <a:cubicBezTo>
                  <a:pt x="21336" y="173736"/>
                  <a:pt x="33400" y="114292"/>
                  <a:pt x="64008" y="64008"/>
                </a:cubicBezTo>
                <a:cubicBezTo>
                  <a:pt x="97269" y="9364"/>
                  <a:pt x="149556" y="16517"/>
                  <a:pt x="201168" y="9144"/>
                </a:cubicBezTo>
                <a:cubicBezTo>
                  <a:pt x="219522" y="6522"/>
                  <a:pt x="237744" y="3048"/>
                  <a:pt x="256032" y="0"/>
                </a:cubicBezTo>
                <a:cubicBezTo>
                  <a:pt x="377952" y="6096"/>
                  <a:pt x="500326" y="6141"/>
                  <a:pt x="621792" y="18288"/>
                </a:cubicBezTo>
                <a:cubicBezTo>
                  <a:pt x="657513" y="21860"/>
                  <a:pt x="720536" y="48641"/>
                  <a:pt x="758952" y="64008"/>
                </a:cubicBezTo>
                <a:cubicBezTo>
                  <a:pt x="778849" y="83905"/>
                  <a:pt x="869252" y="170568"/>
                  <a:pt x="886968" y="201168"/>
                </a:cubicBezTo>
                <a:cubicBezTo>
                  <a:pt x="922828" y="263108"/>
                  <a:pt x="939050" y="334912"/>
                  <a:pt x="960120" y="402336"/>
                </a:cubicBezTo>
                <a:cubicBezTo>
                  <a:pt x="965870" y="420736"/>
                  <a:pt x="972312" y="438912"/>
                  <a:pt x="978408" y="457200"/>
                </a:cubicBezTo>
                <a:cubicBezTo>
                  <a:pt x="966216" y="509016"/>
                  <a:pt x="956456" y="561465"/>
                  <a:pt x="941832" y="612648"/>
                </a:cubicBezTo>
                <a:cubicBezTo>
                  <a:pt x="932031" y="646951"/>
                  <a:pt x="919896" y="680698"/>
                  <a:pt x="905256" y="713232"/>
                </a:cubicBezTo>
                <a:cubicBezTo>
                  <a:pt x="875773" y="778750"/>
                  <a:pt x="838362" y="836004"/>
                  <a:pt x="777240" y="877824"/>
                </a:cubicBezTo>
                <a:cubicBezTo>
                  <a:pt x="750147" y="896361"/>
                  <a:pt x="716785" y="903555"/>
                  <a:pt x="685800" y="914400"/>
                </a:cubicBezTo>
                <a:cubicBezTo>
                  <a:pt x="604992" y="942683"/>
                  <a:pt x="586097" y="943485"/>
                  <a:pt x="502920" y="960120"/>
                </a:cubicBezTo>
                <a:cubicBezTo>
                  <a:pt x="451104" y="957072"/>
                  <a:pt x="398444" y="960778"/>
                  <a:pt x="347472" y="950976"/>
                </a:cubicBezTo>
                <a:cubicBezTo>
                  <a:pt x="317993" y="945307"/>
                  <a:pt x="292379" y="927095"/>
                  <a:pt x="265176" y="914400"/>
                </a:cubicBezTo>
                <a:cubicBezTo>
                  <a:pt x="160858" y="865718"/>
                  <a:pt x="257211" y="905727"/>
                  <a:pt x="164592" y="868680"/>
                </a:cubicBezTo>
                <a:cubicBezTo>
                  <a:pt x="95214" y="799302"/>
                  <a:pt x="82354" y="800878"/>
                  <a:pt x="45720" y="722376"/>
                </a:cubicBezTo>
                <a:cubicBezTo>
                  <a:pt x="34707" y="698777"/>
                  <a:pt x="27432" y="673608"/>
                  <a:pt x="18288" y="649224"/>
                </a:cubicBezTo>
                <a:cubicBezTo>
                  <a:pt x="7862" y="451138"/>
                  <a:pt x="9144" y="533480"/>
                  <a:pt x="9144" y="402336"/>
                </a:cubicBezTo>
              </a:path>
            </a:pathLst>
          </a:custGeom>
          <a:ln w="571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FCA52B-1093-B1B5-D869-41E493F562EB}"/>
              </a:ext>
            </a:extLst>
          </p:cNvPr>
          <p:cNvSpPr/>
          <p:nvPr/>
        </p:nvSpPr>
        <p:spPr>
          <a:xfrm>
            <a:off x="4130725" y="2647805"/>
            <a:ext cx="1316790" cy="11012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?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C925E6-4AC0-97DE-4521-5CAB3B694D63}"/>
              </a:ext>
            </a:extLst>
          </p:cNvPr>
          <p:cNvSpPr/>
          <p:nvPr/>
        </p:nvSpPr>
        <p:spPr>
          <a:xfrm>
            <a:off x="457200" y="713232"/>
            <a:ext cx="5340096" cy="12618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program calculates the sum of the two integers entered by the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E7D0B-3FF8-2562-7BF0-467AA077901F}"/>
              </a:ext>
            </a:extLst>
          </p:cNvPr>
          <p:cNvSpPr txBox="1"/>
          <p:nvPr/>
        </p:nvSpPr>
        <p:spPr>
          <a:xfrm>
            <a:off x="393192" y="2150509"/>
            <a:ext cx="7068312" cy="166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result is stored in the variable sum.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F7459C-DFF6-BC13-E4CD-087600F9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26" y="160927"/>
            <a:ext cx="4089674" cy="861874"/>
          </a:xfrm>
          <a:prstGeom prst="rect">
            <a:avLst/>
          </a:prstGeom>
        </p:spPr>
      </p:pic>
      <p:pic>
        <p:nvPicPr>
          <p:cNvPr id="21" name="Picture 20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140DE9E8-6AED-7A2A-3E3E-D4C6FF009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688" y="312483"/>
            <a:ext cx="4419677" cy="534009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23BC5C-C510-01F7-8B91-78C396C35DC3}"/>
              </a:ext>
            </a:extLst>
          </p:cNvPr>
          <p:cNvSpPr/>
          <p:nvPr/>
        </p:nvSpPr>
        <p:spPr>
          <a:xfrm>
            <a:off x="7940403" y="3338696"/>
            <a:ext cx="400014" cy="394701"/>
          </a:xfrm>
          <a:custGeom>
            <a:avLst/>
            <a:gdLst>
              <a:gd name="connsiteX0" fmla="*/ 25110 w 400014"/>
              <a:gd name="connsiteY0" fmla="*/ 91440 h 394701"/>
              <a:gd name="connsiteX1" fmla="*/ 162270 w 400014"/>
              <a:gd name="connsiteY1" fmla="*/ 27432 h 394701"/>
              <a:gd name="connsiteX2" fmla="*/ 217134 w 400014"/>
              <a:gd name="connsiteY2" fmla="*/ 0 h 394701"/>
              <a:gd name="connsiteX3" fmla="*/ 345150 w 400014"/>
              <a:gd name="connsiteY3" fmla="*/ 36576 h 394701"/>
              <a:gd name="connsiteX4" fmla="*/ 363438 w 400014"/>
              <a:gd name="connsiteY4" fmla="*/ 64008 h 394701"/>
              <a:gd name="connsiteX5" fmla="*/ 381726 w 400014"/>
              <a:gd name="connsiteY5" fmla="*/ 137160 h 394701"/>
              <a:gd name="connsiteX6" fmla="*/ 400014 w 400014"/>
              <a:gd name="connsiteY6" fmla="*/ 283464 h 394701"/>
              <a:gd name="connsiteX7" fmla="*/ 390870 w 400014"/>
              <a:gd name="connsiteY7" fmla="*/ 365760 h 394701"/>
              <a:gd name="connsiteX8" fmla="*/ 372582 w 400014"/>
              <a:gd name="connsiteY8" fmla="*/ 393192 h 394701"/>
              <a:gd name="connsiteX9" fmla="*/ 143982 w 400014"/>
              <a:gd name="connsiteY9" fmla="*/ 384048 h 394701"/>
              <a:gd name="connsiteX10" fmla="*/ 98262 w 400014"/>
              <a:gd name="connsiteY10" fmla="*/ 374904 h 394701"/>
              <a:gd name="connsiteX11" fmla="*/ 43398 w 400014"/>
              <a:gd name="connsiteY11" fmla="*/ 256032 h 394701"/>
              <a:gd name="connsiteX12" fmla="*/ 15966 w 400014"/>
              <a:gd name="connsiteY12" fmla="*/ 201168 h 394701"/>
              <a:gd name="connsiteX13" fmla="*/ 25110 w 400014"/>
              <a:gd name="connsiteY13" fmla="*/ 146304 h 394701"/>
              <a:gd name="connsiteX14" fmla="*/ 6822 w 400014"/>
              <a:gd name="connsiteY14" fmla="*/ 173736 h 394701"/>
              <a:gd name="connsiteX15" fmla="*/ 34254 w 400014"/>
              <a:gd name="connsiteY15" fmla="*/ 265176 h 39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014" h="394701">
                <a:moveTo>
                  <a:pt x="25110" y="91440"/>
                </a:moveTo>
                <a:cubicBezTo>
                  <a:pt x="88272" y="66175"/>
                  <a:pt x="85627" y="68701"/>
                  <a:pt x="162270" y="27432"/>
                </a:cubicBezTo>
                <a:cubicBezTo>
                  <a:pt x="219879" y="-3588"/>
                  <a:pt x="159843" y="19097"/>
                  <a:pt x="217134" y="0"/>
                </a:cubicBezTo>
                <a:cubicBezTo>
                  <a:pt x="306542" y="8128"/>
                  <a:pt x="303152" y="-13822"/>
                  <a:pt x="345150" y="36576"/>
                </a:cubicBezTo>
                <a:cubicBezTo>
                  <a:pt x="352185" y="45019"/>
                  <a:pt x="357342" y="54864"/>
                  <a:pt x="363438" y="64008"/>
                </a:cubicBezTo>
                <a:cubicBezTo>
                  <a:pt x="369534" y="88392"/>
                  <a:pt x="378171" y="112278"/>
                  <a:pt x="381726" y="137160"/>
                </a:cubicBezTo>
                <a:cubicBezTo>
                  <a:pt x="394773" y="228491"/>
                  <a:pt x="388490" y="179747"/>
                  <a:pt x="400014" y="283464"/>
                </a:cubicBezTo>
                <a:cubicBezTo>
                  <a:pt x="396966" y="310896"/>
                  <a:pt x="397564" y="338983"/>
                  <a:pt x="390870" y="365760"/>
                </a:cubicBezTo>
                <a:cubicBezTo>
                  <a:pt x="388205" y="376422"/>
                  <a:pt x="383542" y="392380"/>
                  <a:pt x="372582" y="393192"/>
                </a:cubicBezTo>
                <a:cubicBezTo>
                  <a:pt x="296529" y="398826"/>
                  <a:pt x="220182" y="387096"/>
                  <a:pt x="143982" y="384048"/>
                </a:cubicBezTo>
                <a:cubicBezTo>
                  <a:pt x="128742" y="381000"/>
                  <a:pt x="110994" y="383817"/>
                  <a:pt x="98262" y="374904"/>
                </a:cubicBezTo>
                <a:cubicBezTo>
                  <a:pt x="39238" y="333587"/>
                  <a:pt x="55462" y="316351"/>
                  <a:pt x="43398" y="256032"/>
                </a:cubicBezTo>
                <a:cubicBezTo>
                  <a:pt x="37990" y="228991"/>
                  <a:pt x="31379" y="224287"/>
                  <a:pt x="15966" y="201168"/>
                </a:cubicBezTo>
                <a:cubicBezTo>
                  <a:pt x="19014" y="182880"/>
                  <a:pt x="30973" y="163893"/>
                  <a:pt x="25110" y="146304"/>
                </a:cubicBezTo>
                <a:cubicBezTo>
                  <a:pt x="21635" y="135878"/>
                  <a:pt x="7605" y="162774"/>
                  <a:pt x="6822" y="173736"/>
                </a:cubicBezTo>
                <a:cubicBezTo>
                  <a:pt x="-1493" y="290146"/>
                  <a:pt x="-10487" y="287546"/>
                  <a:pt x="34254" y="2651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CAD32C-F4A3-190F-19BD-1A034C18C183}"/>
              </a:ext>
            </a:extLst>
          </p:cNvPr>
          <p:cNvSpPr/>
          <p:nvPr/>
        </p:nvSpPr>
        <p:spPr>
          <a:xfrm>
            <a:off x="9448513" y="1478243"/>
            <a:ext cx="400014" cy="405384"/>
          </a:xfrm>
          <a:custGeom>
            <a:avLst/>
            <a:gdLst>
              <a:gd name="connsiteX0" fmla="*/ 25110 w 400014"/>
              <a:gd name="connsiteY0" fmla="*/ 91440 h 394701"/>
              <a:gd name="connsiteX1" fmla="*/ 162270 w 400014"/>
              <a:gd name="connsiteY1" fmla="*/ 27432 h 394701"/>
              <a:gd name="connsiteX2" fmla="*/ 217134 w 400014"/>
              <a:gd name="connsiteY2" fmla="*/ 0 h 394701"/>
              <a:gd name="connsiteX3" fmla="*/ 345150 w 400014"/>
              <a:gd name="connsiteY3" fmla="*/ 36576 h 394701"/>
              <a:gd name="connsiteX4" fmla="*/ 363438 w 400014"/>
              <a:gd name="connsiteY4" fmla="*/ 64008 h 394701"/>
              <a:gd name="connsiteX5" fmla="*/ 381726 w 400014"/>
              <a:gd name="connsiteY5" fmla="*/ 137160 h 394701"/>
              <a:gd name="connsiteX6" fmla="*/ 400014 w 400014"/>
              <a:gd name="connsiteY6" fmla="*/ 283464 h 394701"/>
              <a:gd name="connsiteX7" fmla="*/ 390870 w 400014"/>
              <a:gd name="connsiteY7" fmla="*/ 365760 h 394701"/>
              <a:gd name="connsiteX8" fmla="*/ 372582 w 400014"/>
              <a:gd name="connsiteY8" fmla="*/ 393192 h 394701"/>
              <a:gd name="connsiteX9" fmla="*/ 143982 w 400014"/>
              <a:gd name="connsiteY9" fmla="*/ 384048 h 394701"/>
              <a:gd name="connsiteX10" fmla="*/ 98262 w 400014"/>
              <a:gd name="connsiteY10" fmla="*/ 374904 h 394701"/>
              <a:gd name="connsiteX11" fmla="*/ 43398 w 400014"/>
              <a:gd name="connsiteY11" fmla="*/ 256032 h 394701"/>
              <a:gd name="connsiteX12" fmla="*/ 15966 w 400014"/>
              <a:gd name="connsiteY12" fmla="*/ 201168 h 394701"/>
              <a:gd name="connsiteX13" fmla="*/ 25110 w 400014"/>
              <a:gd name="connsiteY13" fmla="*/ 146304 h 394701"/>
              <a:gd name="connsiteX14" fmla="*/ 6822 w 400014"/>
              <a:gd name="connsiteY14" fmla="*/ 173736 h 394701"/>
              <a:gd name="connsiteX15" fmla="*/ 34254 w 400014"/>
              <a:gd name="connsiteY15" fmla="*/ 265176 h 39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014" h="394701">
                <a:moveTo>
                  <a:pt x="25110" y="91440"/>
                </a:moveTo>
                <a:cubicBezTo>
                  <a:pt x="88272" y="66175"/>
                  <a:pt x="85627" y="68701"/>
                  <a:pt x="162270" y="27432"/>
                </a:cubicBezTo>
                <a:cubicBezTo>
                  <a:pt x="219879" y="-3588"/>
                  <a:pt x="159843" y="19097"/>
                  <a:pt x="217134" y="0"/>
                </a:cubicBezTo>
                <a:cubicBezTo>
                  <a:pt x="306542" y="8128"/>
                  <a:pt x="303152" y="-13822"/>
                  <a:pt x="345150" y="36576"/>
                </a:cubicBezTo>
                <a:cubicBezTo>
                  <a:pt x="352185" y="45019"/>
                  <a:pt x="357342" y="54864"/>
                  <a:pt x="363438" y="64008"/>
                </a:cubicBezTo>
                <a:cubicBezTo>
                  <a:pt x="369534" y="88392"/>
                  <a:pt x="378171" y="112278"/>
                  <a:pt x="381726" y="137160"/>
                </a:cubicBezTo>
                <a:cubicBezTo>
                  <a:pt x="394773" y="228491"/>
                  <a:pt x="388490" y="179747"/>
                  <a:pt x="400014" y="283464"/>
                </a:cubicBezTo>
                <a:cubicBezTo>
                  <a:pt x="396966" y="310896"/>
                  <a:pt x="397564" y="338983"/>
                  <a:pt x="390870" y="365760"/>
                </a:cubicBezTo>
                <a:cubicBezTo>
                  <a:pt x="388205" y="376422"/>
                  <a:pt x="383542" y="392380"/>
                  <a:pt x="372582" y="393192"/>
                </a:cubicBezTo>
                <a:cubicBezTo>
                  <a:pt x="296529" y="398826"/>
                  <a:pt x="220182" y="387096"/>
                  <a:pt x="143982" y="384048"/>
                </a:cubicBezTo>
                <a:cubicBezTo>
                  <a:pt x="128742" y="381000"/>
                  <a:pt x="110994" y="383817"/>
                  <a:pt x="98262" y="374904"/>
                </a:cubicBezTo>
                <a:cubicBezTo>
                  <a:pt x="39238" y="333587"/>
                  <a:pt x="55462" y="316351"/>
                  <a:pt x="43398" y="256032"/>
                </a:cubicBezTo>
                <a:cubicBezTo>
                  <a:pt x="37990" y="228991"/>
                  <a:pt x="31379" y="224287"/>
                  <a:pt x="15966" y="201168"/>
                </a:cubicBezTo>
                <a:cubicBezTo>
                  <a:pt x="19014" y="182880"/>
                  <a:pt x="30973" y="163893"/>
                  <a:pt x="25110" y="146304"/>
                </a:cubicBezTo>
                <a:cubicBezTo>
                  <a:pt x="21635" y="135878"/>
                  <a:pt x="7605" y="162774"/>
                  <a:pt x="6822" y="173736"/>
                </a:cubicBezTo>
                <a:cubicBezTo>
                  <a:pt x="-1493" y="290146"/>
                  <a:pt x="-10487" y="287546"/>
                  <a:pt x="34254" y="2651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7B1887-6873-154E-CD86-D4513634982F}"/>
              </a:ext>
            </a:extLst>
          </p:cNvPr>
          <p:cNvSpPr/>
          <p:nvPr/>
        </p:nvSpPr>
        <p:spPr>
          <a:xfrm>
            <a:off x="8503099" y="3151997"/>
            <a:ext cx="1389888" cy="768097"/>
          </a:xfrm>
          <a:custGeom>
            <a:avLst/>
            <a:gdLst>
              <a:gd name="connsiteX0" fmla="*/ 64008 w 1389888"/>
              <a:gd name="connsiteY0" fmla="*/ 274320 h 749808"/>
              <a:gd name="connsiteX1" fmla="*/ 219456 w 1389888"/>
              <a:gd name="connsiteY1" fmla="*/ 173736 h 749808"/>
              <a:gd name="connsiteX2" fmla="*/ 265176 w 1389888"/>
              <a:gd name="connsiteY2" fmla="*/ 155448 h 749808"/>
              <a:gd name="connsiteX3" fmla="*/ 393192 w 1389888"/>
              <a:gd name="connsiteY3" fmla="*/ 118872 h 749808"/>
              <a:gd name="connsiteX4" fmla="*/ 448056 w 1389888"/>
              <a:gd name="connsiteY4" fmla="*/ 100584 h 749808"/>
              <a:gd name="connsiteX5" fmla="*/ 539496 w 1389888"/>
              <a:gd name="connsiteY5" fmla="*/ 82296 h 749808"/>
              <a:gd name="connsiteX6" fmla="*/ 585216 w 1389888"/>
              <a:gd name="connsiteY6" fmla="*/ 64008 h 749808"/>
              <a:gd name="connsiteX7" fmla="*/ 667512 w 1389888"/>
              <a:gd name="connsiteY7" fmla="*/ 36576 h 749808"/>
              <a:gd name="connsiteX8" fmla="*/ 722376 w 1389888"/>
              <a:gd name="connsiteY8" fmla="*/ 9144 h 749808"/>
              <a:gd name="connsiteX9" fmla="*/ 777240 w 1389888"/>
              <a:gd name="connsiteY9" fmla="*/ 0 h 749808"/>
              <a:gd name="connsiteX10" fmla="*/ 978408 w 1389888"/>
              <a:gd name="connsiteY10" fmla="*/ 9144 h 749808"/>
              <a:gd name="connsiteX11" fmla="*/ 1078992 w 1389888"/>
              <a:gd name="connsiteY11" fmla="*/ 64008 h 749808"/>
              <a:gd name="connsiteX12" fmla="*/ 1106424 w 1389888"/>
              <a:gd name="connsiteY12" fmla="*/ 91440 h 749808"/>
              <a:gd name="connsiteX13" fmla="*/ 1161288 w 1389888"/>
              <a:gd name="connsiteY13" fmla="*/ 118872 h 749808"/>
              <a:gd name="connsiteX14" fmla="*/ 1197864 w 1389888"/>
              <a:gd name="connsiteY14" fmla="*/ 146304 h 749808"/>
              <a:gd name="connsiteX15" fmla="*/ 1243584 w 1389888"/>
              <a:gd name="connsiteY15" fmla="*/ 173736 h 749808"/>
              <a:gd name="connsiteX16" fmla="*/ 1280160 w 1389888"/>
              <a:gd name="connsiteY16" fmla="*/ 192024 h 749808"/>
              <a:gd name="connsiteX17" fmla="*/ 1353312 w 1389888"/>
              <a:gd name="connsiteY17" fmla="*/ 283464 h 749808"/>
              <a:gd name="connsiteX18" fmla="*/ 1389888 w 1389888"/>
              <a:gd name="connsiteY18" fmla="*/ 411480 h 749808"/>
              <a:gd name="connsiteX19" fmla="*/ 1362456 w 1389888"/>
              <a:gd name="connsiteY19" fmla="*/ 539496 h 749808"/>
              <a:gd name="connsiteX20" fmla="*/ 1316736 w 1389888"/>
              <a:gd name="connsiteY20" fmla="*/ 603504 h 749808"/>
              <a:gd name="connsiteX21" fmla="*/ 1289304 w 1389888"/>
              <a:gd name="connsiteY21" fmla="*/ 630936 h 749808"/>
              <a:gd name="connsiteX22" fmla="*/ 1152144 w 1389888"/>
              <a:gd name="connsiteY22" fmla="*/ 713232 h 749808"/>
              <a:gd name="connsiteX23" fmla="*/ 1078992 w 1389888"/>
              <a:gd name="connsiteY23" fmla="*/ 740664 h 749808"/>
              <a:gd name="connsiteX24" fmla="*/ 1005840 w 1389888"/>
              <a:gd name="connsiteY24" fmla="*/ 749808 h 749808"/>
              <a:gd name="connsiteX25" fmla="*/ 493776 w 1389888"/>
              <a:gd name="connsiteY25" fmla="*/ 740664 h 749808"/>
              <a:gd name="connsiteX26" fmla="*/ 411480 w 1389888"/>
              <a:gd name="connsiteY26" fmla="*/ 722376 h 749808"/>
              <a:gd name="connsiteX27" fmla="*/ 274320 w 1389888"/>
              <a:gd name="connsiteY27" fmla="*/ 640080 h 749808"/>
              <a:gd name="connsiteX28" fmla="*/ 201168 w 1389888"/>
              <a:gd name="connsiteY28" fmla="*/ 594360 h 749808"/>
              <a:gd name="connsiteX29" fmla="*/ 146304 w 1389888"/>
              <a:gd name="connsiteY29" fmla="*/ 576072 h 749808"/>
              <a:gd name="connsiteX30" fmla="*/ 91440 w 1389888"/>
              <a:gd name="connsiteY30" fmla="*/ 521208 h 749808"/>
              <a:gd name="connsiteX31" fmla="*/ 0 w 1389888"/>
              <a:gd name="connsiteY31" fmla="*/ 402336 h 749808"/>
              <a:gd name="connsiteX32" fmla="*/ 18288 w 1389888"/>
              <a:gd name="connsiteY32" fmla="*/ 365760 h 74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89888" h="749808">
                <a:moveTo>
                  <a:pt x="64008" y="274320"/>
                </a:moveTo>
                <a:cubicBezTo>
                  <a:pt x="131167" y="220593"/>
                  <a:pt x="118095" y="227398"/>
                  <a:pt x="219456" y="173736"/>
                </a:cubicBezTo>
                <a:cubicBezTo>
                  <a:pt x="233962" y="166056"/>
                  <a:pt x="249750" y="161057"/>
                  <a:pt x="265176" y="155448"/>
                </a:cubicBezTo>
                <a:cubicBezTo>
                  <a:pt x="345565" y="126216"/>
                  <a:pt x="299148" y="145742"/>
                  <a:pt x="393192" y="118872"/>
                </a:cubicBezTo>
                <a:cubicBezTo>
                  <a:pt x="411728" y="113576"/>
                  <a:pt x="429354" y="105259"/>
                  <a:pt x="448056" y="100584"/>
                </a:cubicBezTo>
                <a:cubicBezTo>
                  <a:pt x="478212" y="93045"/>
                  <a:pt x="509462" y="90305"/>
                  <a:pt x="539496" y="82296"/>
                </a:cubicBezTo>
                <a:cubicBezTo>
                  <a:pt x="555356" y="78067"/>
                  <a:pt x="569758" y="69529"/>
                  <a:pt x="585216" y="64008"/>
                </a:cubicBezTo>
                <a:cubicBezTo>
                  <a:pt x="612447" y="54283"/>
                  <a:pt x="640664" y="47315"/>
                  <a:pt x="667512" y="36576"/>
                </a:cubicBezTo>
                <a:cubicBezTo>
                  <a:pt x="686496" y="28982"/>
                  <a:pt x="702979" y="15610"/>
                  <a:pt x="722376" y="9144"/>
                </a:cubicBezTo>
                <a:cubicBezTo>
                  <a:pt x="739965" y="3281"/>
                  <a:pt x="758952" y="3048"/>
                  <a:pt x="777240" y="0"/>
                </a:cubicBezTo>
                <a:cubicBezTo>
                  <a:pt x="844296" y="3048"/>
                  <a:pt x="911693" y="1731"/>
                  <a:pt x="978408" y="9144"/>
                </a:cubicBezTo>
                <a:cubicBezTo>
                  <a:pt x="1007352" y="12360"/>
                  <a:pt x="1060262" y="49440"/>
                  <a:pt x="1078992" y="64008"/>
                </a:cubicBezTo>
                <a:cubicBezTo>
                  <a:pt x="1089200" y="71947"/>
                  <a:pt x="1095664" y="84267"/>
                  <a:pt x="1106424" y="91440"/>
                </a:cubicBezTo>
                <a:cubicBezTo>
                  <a:pt x="1123437" y="102782"/>
                  <a:pt x="1143755" y="108352"/>
                  <a:pt x="1161288" y="118872"/>
                </a:cubicBezTo>
                <a:cubicBezTo>
                  <a:pt x="1174356" y="126713"/>
                  <a:pt x="1185184" y="137850"/>
                  <a:pt x="1197864" y="146304"/>
                </a:cubicBezTo>
                <a:cubicBezTo>
                  <a:pt x="1212652" y="156163"/>
                  <a:pt x="1228048" y="165105"/>
                  <a:pt x="1243584" y="173736"/>
                </a:cubicBezTo>
                <a:cubicBezTo>
                  <a:pt x="1255500" y="180356"/>
                  <a:pt x="1269255" y="183845"/>
                  <a:pt x="1280160" y="192024"/>
                </a:cubicBezTo>
                <a:cubicBezTo>
                  <a:pt x="1309114" y="213739"/>
                  <a:pt x="1336701" y="253010"/>
                  <a:pt x="1353312" y="283464"/>
                </a:cubicBezTo>
                <a:cubicBezTo>
                  <a:pt x="1374855" y="322960"/>
                  <a:pt x="1380334" y="368485"/>
                  <a:pt x="1389888" y="411480"/>
                </a:cubicBezTo>
                <a:cubicBezTo>
                  <a:pt x="1380744" y="454152"/>
                  <a:pt x="1377992" y="498714"/>
                  <a:pt x="1362456" y="539496"/>
                </a:cubicBezTo>
                <a:cubicBezTo>
                  <a:pt x="1353122" y="563998"/>
                  <a:pt x="1333115" y="583030"/>
                  <a:pt x="1316736" y="603504"/>
                </a:cubicBezTo>
                <a:cubicBezTo>
                  <a:pt x="1308658" y="613602"/>
                  <a:pt x="1299122" y="622520"/>
                  <a:pt x="1289304" y="630936"/>
                </a:cubicBezTo>
                <a:cubicBezTo>
                  <a:pt x="1249443" y="665102"/>
                  <a:pt x="1197773" y="691618"/>
                  <a:pt x="1152144" y="713232"/>
                </a:cubicBezTo>
                <a:cubicBezTo>
                  <a:pt x="1128609" y="724380"/>
                  <a:pt x="1104257" y="734348"/>
                  <a:pt x="1078992" y="740664"/>
                </a:cubicBezTo>
                <a:cubicBezTo>
                  <a:pt x="1055152" y="746624"/>
                  <a:pt x="1030224" y="746760"/>
                  <a:pt x="1005840" y="749808"/>
                </a:cubicBezTo>
                <a:lnTo>
                  <a:pt x="493776" y="740664"/>
                </a:lnTo>
                <a:cubicBezTo>
                  <a:pt x="480415" y="740226"/>
                  <a:pt x="427003" y="726257"/>
                  <a:pt x="411480" y="722376"/>
                </a:cubicBezTo>
                <a:cubicBezTo>
                  <a:pt x="365760" y="694944"/>
                  <a:pt x="319534" y="668339"/>
                  <a:pt x="274320" y="640080"/>
                </a:cubicBezTo>
                <a:cubicBezTo>
                  <a:pt x="249936" y="624840"/>
                  <a:pt x="228447" y="603453"/>
                  <a:pt x="201168" y="594360"/>
                </a:cubicBezTo>
                <a:lnTo>
                  <a:pt x="146304" y="576072"/>
                </a:lnTo>
                <a:cubicBezTo>
                  <a:pt x="128016" y="557784"/>
                  <a:pt x="108099" y="540991"/>
                  <a:pt x="91440" y="521208"/>
                </a:cubicBezTo>
                <a:cubicBezTo>
                  <a:pt x="59239" y="482969"/>
                  <a:pt x="0" y="402336"/>
                  <a:pt x="0" y="402336"/>
                </a:cubicBezTo>
                <a:cubicBezTo>
                  <a:pt x="9989" y="352389"/>
                  <a:pt x="-1846" y="345626"/>
                  <a:pt x="18288" y="36576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B1A99F1-85DB-E22B-CEA8-23C4EAAF7C3D}"/>
              </a:ext>
            </a:extLst>
          </p:cNvPr>
          <p:cNvCxnSpPr/>
          <p:nvPr/>
        </p:nvCxnSpPr>
        <p:spPr>
          <a:xfrm rot="5400000" flipH="1" flipV="1">
            <a:off x="8101165" y="1802529"/>
            <a:ext cx="1627632" cy="1625310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6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1258-913D-E8B9-2406-97996A2E7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" y="0"/>
            <a:ext cx="11844528" cy="6995160"/>
          </a:xfrm>
        </p:spPr>
        <p:txBody>
          <a:bodyPr/>
          <a:lstStyle/>
          <a:p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Concept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This is a simple arithmetic operation performed by the program to process the input data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2" name="Picture 1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8D41545D-06CA-76CC-0A95-80C3AC80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83" y="1517905"/>
            <a:ext cx="4419677" cy="5340095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96A644A9-C3B8-680A-2893-F1E85E570199}"/>
              </a:ext>
            </a:extLst>
          </p:cNvPr>
          <p:cNvSpPr/>
          <p:nvPr/>
        </p:nvSpPr>
        <p:spPr>
          <a:xfrm>
            <a:off x="7068312" y="2843784"/>
            <a:ext cx="484632" cy="1453896"/>
          </a:xfrm>
          <a:prstGeom prst="lef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F43F1C6-5578-7BA7-90B3-D15737BFC613}"/>
              </a:ext>
            </a:extLst>
          </p:cNvPr>
          <p:cNvSpPr/>
          <p:nvPr/>
        </p:nvSpPr>
        <p:spPr>
          <a:xfrm>
            <a:off x="7068312" y="4475988"/>
            <a:ext cx="332078" cy="6858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A1A47-D5AD-981B-FD44-5A0BDBA0549B}"/>
              </a:ext>
            </a:extLst>
          </p:cNvPr>
          <p:cNvSpPr/>
          <p:nvPr/>
        </p:nvSpPr>
        <p:spPr>
          <a:xfrm>
            <a:off x="3310128" y="3099816"/>
            <a:ext cx="2944368" cy="6583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D21B4-3C56-14B4-DCAE-5A9417E071E0}"/>
              </a:ext>
            </a:extLst>
          </p:cNvPr>
          <p:cNvSpPr/>
          <p:nvPr/>
        </p:nvSpPr>
        <p:spPr>
          <a:xfrm>
            <a:off x="3310128" y="4421124"/>
            <a:ext cx="2944368" cy="6583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Arithmetic Operation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37AD965-0778-94FD-59D7-52B388933618}"/>
              </a:ext>
            </a:extLst>
          </p:cNvPr>
          <p:cNvSpPr/>
          <p:nvPr/>
        </p:nvSpPr>
        <p:spPr>
          <a:xfrm>
            <a:off x="7068312" y="5340096"/>
            <a:ext cx="332078" cy="6858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EEFD0E-08BD-5EB8-2075-EF911EF70D31}"/>
              </a:ext>
            </a:extLst>
          </p:cNvPr>
          <p:cNvSpPr/>
          <p:nvPr/>
        </p:nvSpPr>
        <p:spPr>
          <a:xfrm>
            <a:off x="5660175" y="5161788"/>
            <a:ext cx="1313688" cy="1097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BA4D8-D013-8A14-C1A1-33BC8E370773}"/>
              </a:ext>
            </a:extLst>
          </p:cNvPr>
          <p:cNvSpPr/>
          <p:nvPr/>
        </p:nvSpPr>
        <p:spPr>
          <a:xfrm>
            <a:off x="2906191" y="5365242"/>
            <a:ext cx="2575638" cy="754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Displaying result</a:t>
            </a:r>
          </a:p>
        </p:txBody>
      </p:sp>
    </p:spTree>
    <p:extLst>
      <p:ext uri="{BB962C8B-B14F-4D97-AF65-F5344CB8AC3E}">
        <p14:creationId xmlns:p14="http://schemas.microsoft.com/office/powerpoint/2010/main" val="238061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891D5"/>
      </a:accent1>
      <a:accent2>
        <a:srgbClr val="6DA0CB"/>
      </a:accent2>
      <a:accent3>
        <a:srgbClr val="6EADB1"/>
      </a:accent3>
      <a:accent4>
        <a:srgbClr val="61B495"/>
      </a:accent4>
      <a:accent5>
        <a:srgbClr val="6BB47B"/>
      </a:accent5>
      <a:accent6>
        <a:srgbClr val="72B461"/>
      </a:accent6>
      <a:hlink>
        <a:srgbClr val="8A8453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1580</TotalTime>
  <Words>325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ADLaM Display</vt:lpstr>
      <vt:lpstr>Algerian</vt:lpstr>
      <vt:lpstr>Aptos</vt:lpstr>
      <vt:lpstr>Aptos Black</vt:lpstr>
      <vt:lpstr>Arial</vt:lpstr>
      <vt:lpstr>Arial Unicode MS</vt:lpstr>
      <vt:lpstr>Courier New</vt:lpstr>
      <vt:lpstr>Trade Gothic Next Cond</vt:lpstr>
      <vt:lpstr>Trade Gothic Next Light</vt:lpstr>
      <vt:lpstr>PortalVTI</vt:lpstr>
      <vt:lpstr>Input and Output in C Programming </vt:lpstr>
      <vt:lpstr>Introduction</vt:lpstr>
      <vt:lpstr>PowerPoint Presentation</vt:lpstr>
      <vt:lpstr>PowerPoint Presentation</vt:lpstr>
      <vt:lpstr>PowerPoint Presentation</vt:lpstr>
      <vt:lpstr>Example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8801609137301</dc:creator>
  <cp:lastModifiedBy>8801609137301</cp:lastModifiedBy>
  <cp:revision>12</cp:revision>
  <dcterms:created xsi:type="dcterms:W3CDTF">2024-11-20T06:29:45Z</dcterms:created>
  <dcterms:modified xsi:type="dcterms:W3CDTF">2024-11-26T11:26:23Z</dcterms:modified>
</cp:coreProperties>
</file>