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CC543A-B74F-4F65-8A57-3593B719AD08}" v="13" dt="2023-11-01T14:08:42.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hidul Islam" userId="6d0a75dd72de8631" providerId="LiveId" clId="{E8CC543A-B74F-4F65-8A57-3593B719AD08}"/>
    <pc:docChg chg="undo custSel addSld modSld">
      <pc:chgData name="Nahidul Islam" userId="6d0a75dd72de8631" providerId="LiveId" clId="{E8CC543A-B74F-4F65-8A57-3593B719AD08}" dt="2023-11-01T14:10:25.594" v="1166" actId="1076"/>
      <pc:docMkLst>
        <pc:docMk/>
      </pc:docMkLst>
      <pc:sldChg chg="addSp delSp modSp new mod modClrScheme chgLayout">
        <pc:chgData name="Nahidul Islam" userId="6d0a75dd72de8631" providerId="LiveId" clId="{E8CC543A-B74F-4F65-8A57-3593B719AD08}" dt="2023-11-01T12:21:14.584" v="83" actId="1076"/>
        <pc:sldMkLst>
          <pc:docMk/>
          <pc:sldMk cId="274840556" sldId="256"/>
        </pc:sldMkLst>
        <pc:spChg chg="del mod ord">
          <ac:chgData name="Nahidul Islam" userId="6d0a75dd72de8631" providerId="LiveId" clId="{E8CC543A-B74F-4F65-8A57-3593B719AD08}" dt="2023-11-01T12:12:19.677" v="1" actId="700"/>
          <ac:spMkLst>
            <pc:docMk/>
            <pc:sldMk cId="274840556" sldId="256"/>
            <ac:spMk id="2" creationId="{25C18A4D-E82C-0B74-F6AE-9C827E694D03}"/>
          </ac:spMkLst>
        </pc:spChg>
        <pc:spChg chg="del mod ord">
          <ac:chgData name="Nahidul Islam" userId="6d0a75dd72de8631" providerId="LiveId" clId="{E8CC543A-B74F-4F65-8A57-3593B719AD08}" dt="2023-11-01T12:12:19.677" v="1" actId="700"/>
          <ac:spMkLst>
            <pc:docMk/>
            <pc:sldMk cId="274840556" sldId="256"/>
            <ac:spMk id="3" creationId="{60777B1D-3248-CE05-2886-36DCEEF6DF70}"/>
          </ac:spMkLst>
        </pc:spChg>
        <pc:spChg chg="add del mod ord">
          <ac:chgData name="Nahidul Islam" userId="6d0a75dd72de8631" providerId="LiveId" clId="{E8CC543A-B74F-4F65-8A57-3593B719AD08}" dt="2023-11-01T12:12:23.599" v="2" actId="700"/>
          <ac:spMkLst>
            <pc:docMk/>
            <pc:sldMk cId="274840556" sldId="256"/>
            <ac:spMk id="4" creationId="{36D6FF42-07BB-123F-F12A-4F38E37E65B3}"/>
          </ac:spMkLst>
        </pc:spChg>
        <pc:spChg chg="add del mod ord">
          <ac:chgData name="Nahidul Islam" userId="6d0a75dd72de8631" providerId="LiveId" clId="{E8CC543A-B74F-4F65-8A57-3593B719AD08}" dt="2023-11-01T12:12:23.599" v="2" actId="700"/>
          <ac:spMkLst>
            <pc:docMk/>
            <pc:sldMk cId="274840556" sldId="256"/>
            <ac:spMk id="5" creationId="{3DF43828-5EE3-07A7-B01F-BEEF5D9E9475}"/>
          </ac:spMkLst>
        </pc:spChg>
        <pc:spChg chg="add mod ord">
          <ac:chgData name="Nahidul Islam" userId="6d0a75dd72de8631" providerId="LiveId" clId="{E8CC543A-B74F-4F65-8A57-3593B719AD08}" dt="2023-11-01T12:13:01.294" v="16" actId="403"/>
          <ac:spMkLst>
            <pc:docMk/>
            <pc:sldMk cId="274840556" sldId="256"/>
            <ac:spMk id="6" creationId="{B055D263-D347-8D9A-E88E-8794B81F34F7}"/>
          </ac:spMkLst>
        </pc:spChg>
        <pc:spChg chg="add mod ord">
          <ac:chgData name="Nahidul Islam" userId="6d0a75dd72de8631" providerId="LiveId" clId="{E8CC543A-B74F-4F65-8A57-3593B719AD08}" dt="2023-11-01T12:21:14.584" v="83" actId="1076"/>
          <ac:spMkLst>
            <pc:docMk/>
            <pc:sldMk cId="274840556" sldId="256"/>
            <ac:spMk id="7" creationId="{C5455D1F-D8A4-E6B1-E17A-28C89F585869}"/>
          </ac:spMkLst>
        </pc:spChg>
        <pc:spChg chg="add mod">
          <ac:chgData name="Nahidul Islam" userId="6d0a75dd72de8631" providerId="LiveId" clId="{E8CC543A-B74F-4F65-8A57-3593B719AD08}" dt="2023-11-01T12:20:47.497" v="78" actId="403"/>
          <ac:spMkLst>
            <pc:docMk/>
            <pc:sldMk cId="274840556" sldId="256"/>
            <ac:spMk id="8" creationId="{FBFBF161-CE22-325C-47F5-221EA090B061}"/>
          </ac:spMkLst>
        </pc:spChg>
      </pc:sldChg>
      <pc:sldChg chg="modSp new mod">
        <pc:chgData name="Nahidul Islam" userId="6d0a75dd72de8631" providerId="LiveId" clId="{E8CC543A-B74F-4F65-8A57-3593B719AD08}" dt="2023-11-01T12:36:39.942" v="171" actId="20577"/>
        <pc:sldMkLst>
          <pc:docMk/>
          <pc:sldMk cId="1478206660" sldId="257"/>
        </pc:sldMkLst>
        <pc:spChg chg="mod">
          <ac:chgData name="Nahidul Islam" userId="6d0a75dd72de8631" providerId="LiveId" clId="{E8CC543A-B74F-4F65-8A57-3593B719AD08}" dt="2023-11-01T12:31:26.813" v="92" actId="20577"/>
          <ac:spMkLst>
            <pc:docMk/>
            <pc:sldMk cId="1478206660" sldId="257"/>
            <ac:spMk id="2" creationId="{2EACB703-C139-2108-FCA5-CE103D84D414}"/>
          </ac:spMkLst>
        </pc:spChg>
        <pc:spChg chg="mod">
          <ac:chgData name="Nahidul Islam" userId="6d0a75dd72de8631" providerId="LiveId" clId="{E8CC543A-B74F-4F65-8A57-3593B719AD08}" dt="2023-11-01T12:36:39.942" v="171" actId="20577"/>
          <ac:spMkLst>
            <pc:docMk/>
            <pc:sldMk cId="1478206660" sldId="257"/>
            <ac:spMk id="3" creationId="{E7A57057-75EB-947C-2AB0-4B59E454ECA1}"/>
          </ac:spMkLst>
        </pc:spChg>
      </pc:sldChg>
      <pc:sldChg chg="modSp new mod">
        <pc:chgData name="Nahidul Islam" userId="6d0a75dd72de8631" providerId="LiveId" clId="{E8CC543A-B74F-4F65-8A57-3593B719AD08}" dt="2023-11-01T12:42:47.656" v="240" actId="20577"/>
        <pc:sldMkLst>
          <pc:docMk/>
          <pc:sldMk cId="2677363329" sldId="258"/>
        </pc:sldMkLst>
        <pc:spChg chg="mod">
          <ac:chgData name="Nahidul Islam" userId="6d0a75dd72de8631" providerId="LiveId" clId="{E8CC543A-B74F-4F65-8A57-3593B719AD08}" dt="2023-11-01T12:37:03.775" v="175"/>
          <ac:spMkLst>
            <pc:docMk/>
            <pc:sldMk cId="2677363329" sldId="258"/>
            <ac:spMk id="2" creationId="{AAEE9E2E-718C-7026-DD35-84CFB284E1F2}"/>
          </ac:spMkLst>
        </pc:spChg>
        <pc:spChg chg="mod">
          <ac:chgData name="Nahidul Islam" userId="6d0a75dd72de8631" providerId="LiveId" clId="{E8CC543A-B74F-4F65-8A57-3593B719AD08}" dt="2023-11-01T12:42:47.656" v="240" actId="20577"/>
          <ac:spMkLst>
            <pc:docMk/>
            <pc:sldMk cId="2677363329" sldId="258"/>
            <ac:spMk id="3" creationId="{F60A9CED-6CF5-8368-63BD-51267AED2CB8}"/>
          </ac:spMkLst>
        </pc:spChg>
      </pc:sldChg>
      <pc:sldChg chg="modSp new mod">
        <pc:chgData name="Nahidul Islam" userId="6d0a75dd72de8631" providerId="LiveId" clId="{E8CC543A-B74F-4F65-8A57-3593B719AD08}" dt="2023-11-01T13:01:19.396" v="589" actId="1076"/>
        <pc:sldMkLst>
          <pc:docMk/>
          <pc:sldMk cId="101214290" sldId="259"/>
        </pc:sldMkLst>
        <pc:spChg chg="mod">
          <ac:chgData name="Nahidul Islam" userId="6d0a75dd72de8631" providerId="LiveId" clId="{E8CC543A-B74F-4F65-8A57-3593B719AD08}" dt="2023-11-01T12:53:59.701" v="489" actId="20577"/>
          <ac:spMkLst>
            <pc:docMk/>
            <pc:sldMk cId="101214290" sldId="259"/>
            <ac:spMk id="2" creationId="{DBFD3098-9BB2-6C02-78D8-7CD7FB6BAF96}"/>
          </ac:spMkLst>
        </pc:spChg>
        <pc:spChg chg="mod">
          <ac:chgData name="Nahidul Islam" userId="6d0a75dd72de8631" providerId="LiveId" clId="{E8CC543A-B74F-4F65-8A57-3593B719AD08}" dt="2023-11-01T13:01:19.396" v="589" actId="1076"/>
          <ac:spMkLst>
            <pc:docMk/>
            <pc:sldMk cId="101214290" sldId="259"/>
            <ac:spMk id="3" creationId="{0CD1FEB3-ECE6-874D-001D-03492044CA62}"/>
          </ac:spMkLst>
        </pc:spChg>
      </pc:sldChg>
      <pc:sldChg chg="modSp new mod">
        <pc:chgData name="Nahidul Islam" userId="6d0a75dd72de8631" providerId="LiveId" clId="{E8CC543A-B74F-4F65-8A57-3593B719AD08}" dt="2023-11-01T12:50:48.337" v="404" actId="20577"/>
        <pc:sldMkLst>
          <pc:docMk/>
          <pc:sldMk cId="4247326587" sldId="260"/>
        </pc:sldMkLst>
        <pc:spChg chg="mod">
          <ac:chgData name="Nahidul Islam" userId="6d0a75dd72de8631" providerId="LiveId" clId="{E8CC543A-B74F-4F65-8A57-3593B719AD08}" dt="2023-11-01T12:42:56.758" v="250" actId="20577"/>
          <ac:spMkLst>
            <pc:docMk/>
            <pc:sldMk cId="4247326587" sldId="260"/>
            <ac:spMk id="2" creationId="{1B5B3264-2E6C-EE32-555B-AA02FB3B6C14}"/>
          </ac:spMkLst>
        </pc:spChg>
        <pc:spChg chg="mod">
          <ac:chgData name="Nahidul Islam" userId="6d0a75dd72de8631" providerId="LiveId" clId="{E8CC543A-B74F-4F65-8A57-3593B719AD08}" dt="2023-11-01T12:50:48.337" v="404" actId="20577"/>
          <ac:spMkLst>
            <pc:docMk/>
            <pc:sldMk cId="4247326587" sldId="260"/>
            <ac:spMk id="3" creationId="{7936F3AF-D4B4-A5A6-2D6C-DD86E46278D9}"/>
          </ac:spMkLst>
        </pc:spChg>
      </pc:sldChg>
      <pc:sldChg chg="addSp delSp modSp new mod">
        <pc:chgData name="Nahidul Islam" userId="6d0a75dd72de8631" providerId="LiveId" clId="{E8CC543A-B74F-4F65-8A57-3593B719AD08}" dt="2023-11-01T14:09:44.854" v="1163" actId="1076"/>
        <pc:sldMkLst>
          <pc:docMk/>
          <pc:sldMk cId="2715021145" sldId="261"/>
        </pc:sldMkLst>
        <pc:spChg chg="mod">
          <ac:chgData name="Nahidul Islam" userId="6d0a75dd72de8631" providerId="LiveId" clId="{E8CC543A-B74F-4F65-8A57-3593B719AD08}" dt="2023-11-01T13:10:21.817" v="720" actId="14100"/>
          <ac:spMkLst>
            <pc:docMk/>
            <pc:sldMk cId="2715021145" sldId="261"/>
            <ac:spMk id="2" creationId="{F2B54E45-43EA-4D2D-B5CE-9941D18858C2}"/>
          </ac:spMkLst>
        </pc:spChg>
        <pc:spChg chg="mod">
          <ac:chgData name="Nahidul Islam" userId="6d0a75dd72de8631" providerId="LiveId" clId="{E8CC543A-B74F-4F65-8A57-3593B719AD08}" dt="2023-11-01T14:09:44.854" v="1163" actId="1076"/>
          <ac:spMkLst>
            <pc:docMk/>
            <pc:sldMk cId="2715021145" sldId="261"/>
            <ac:spMk id="3" creationId="{D5C91206-4A3D-D277-081C-2DEC076C8F9F}"/>
          </ac:spMkLst>
        </pc:spChg>
        <pc:spChg chg="add del mod">
          <ac:chgData name="Nahidul Islam" userId="6d0a75dd72de8631" providerId="LiveId" clId="{E8CC543A-B74F-4F65-8A57-3593B719AD08}" dt="2023-11-01T13:08:51.226" v="676"/>
          <ac:spMkLst>
            <pc:docMk/>
            <pc:sldMk cId="2715021145" sldId="261"/>
            <ac:spMk id="6" creationId="{BF3EB3E4-E61B-D34B-5B8D-B51A6DB9138E}"/>
          </ac:spMkLst>
        </pc:spChg>
        <pc:spChg chg="add del mod">
          <ac:chgData name="Nahidul Islam" userId="6d0a75dd72de8631" providerId="LiveId" clId="{E8CC543A-B74F-4F65-8A57-3593B719AD08}" dt="2023-11-01T13:08:51.226" v="678"/>
          <ac:spMkLst>
            <pc:docMk/>
            <pc:sldMk cId="2715021145" sldId="261"/>
            <ac:spMk id="7" creationId="{195F152E-DB69-EC1C-D6C0-34166C6AB0FA}"/>
          </ac:spMkLst>
        </pc:spChg>
        <pc:spChg chg="add del mod">
          <ac:chgData name="Nahidul Islam" userId="6d0a75dd72de8631" providerId="LiveId" clId="{E8CC543A-B74F-4F65-8A57-3593B719AD08}" dt="2023-11-01T14:08:28.598" v="1143"/>
          <ac:spMkLst>
            <pc:docMk/>
            <pc:sldMk cId="2715021145" sldId="261"/>
            <ac:spMk id="10" creationId="{4687B982-8BDD-70FA-D253-3310B5AF21EC}"/>
          </ac:spMkLst>
        </pc:spChg>
        <pc:spChg chg="add mod">
          <ac:chgData name="Nahidul Islam" userId="6d0a75dd72de8631" providerId="LiveId" clId="{E8CC543A-B74F-4F65-8A57-3593B719AD08}" dt="2023-11-01T14:09:35.200" v="1162" actId="1076"/>
          <ac:spMkLst>
            <pc:docMk/>
            <pc:sldMk cId="2715021145" sldId="261"/>
            <ac:spMk id="12" creationId="{2E769624-C1BB-D310-2543-C5DC503DF175}"/>
          </ac:spMkLst>
        </pc:spChg>
        <pc:picChg chg="add mod">
          <ac:chgData name="Nahidul Islam" userId="6d0a75dd72de8631" providerId="LiveId" clId="{E8CC543A-B74F-4F65-8A57-3593B719AD08}" dt="2023-11-01T14:09:23.953" v="1160" actId="1076"/>
          <ac:picMkLst>
            <pc:docMk/>
            <pc:sldMk cId="2715021145" sldId="261"/>
            <ac:picMk id="5" creationId="{F9180C1D-F7DB-4CE2-F6C6-09A6FD76684A}"/>
          </ac:picMkLst>
        </pc:picChg>
        <pc:picChg chg="add del mod">
          <ac:chgData name="Nahidul Islam" userId="6d0a75dd72de8631" providerId="LiveId" clId="{E8CC543A-B74F-4F65-8A57-3593B719AD08}" dt="2023-11-01T14:08:13.299" v="1136" actId="21"/>
          <ac:picMkLst>
            <pc:docMk/>
            <pc:sldMk cId="2715021145" sldId="261"/>
            <ac:picMk id="9" creationId="{D2E38B4A-8274-767C-77F9-D17B6FB33381}"/>
          </ac:picMkLst>
        </pc:picChg>
        <pc:picChg chg="add mod">
          <ac:chgData name="Nahidul Islam" userId="6d0a75dd72de8631" providerId="LiveId" clId="{E8CC543A-B74F-4F65-8A57-3593B719AD08}" dt="2023-11-01T14:09:26.671" v="1161" actId="1076"/>
          <ac:picMkLst>
            <pc:docMk/>
            <pc:sldMk cId="2715021145" sldId="261"/>
            <ac:picMk id="11" creationId="{33307979-484E-F7A7-6CA1-5FB082574D22}"/>
          </ac:picMkLst>
        </pc:picChg>
      </pc:sldChg>
      <pc:sldChg chg="addSp delSp modSp new mod">
        <pc:chgData name="Nahidul Islam" userId="6d0a75dd72de8631" providerId="LiveId" clId="{E8CC543A-B74F-4F65-8A57-3593B719AD08}" dt="2023-11-01T14:10:25.594" v="1166" actId="1076"/>
        <pc:sldMkLst>
          <pc:docMk/>
          <pc:sldMk cId="358958199" sldId="262"/>
        </pc:sldMkLst>
        <pc:spChg chg="mod">
          <ac:chgData name="Nahidul Islam" userId="6d0a75dd72de8631" providerId="LiveId" clId="{E8CC543A-B74F-4F65-8A57-3593B719AD08}" dt="2023-11-01T13:10:30.822" v="729" actId="14100"/>
          <ac:spMkLst>
            <pc:docMk/>
            <pc:sldMk cId="358958199" sldId="262"/>
            <ac:spMk id="2" creationId="{DDF47FCE-5823-987D-AD07-E37F6C04D339}"/>
          </ac:spMkLst>
        </pc:spChg>
        <pc:spChg chg="del">
          <ac:chgData name="Nahidul Islam" userId="6d0a75dd72de8631" providerId="LiveId" clId="{E8CC543A-B74F-4F65-8A57-3593B719AD08}" dt="2023-11-01T13:15:38.700" v="730" actId="22"/>
          <ac:spMkLst>
            <pc:docMk/>
            <pc:sldMk cId="358958199" sldId="262"/>
            <ac:spMk id="3" creationId="{CD439CAD-DA7B-87CE-A6A3-E59DF51EE171}"/>
          </ac:spMkLst>
        </pc:spChg>
        <pc:spChg chg="add del mod">
          <ac:chgData name="Nahidul Islam" userId="6d0a75dd72de8631" providerId="LiveId" clId="{E8CC543A-B74F-4F65-8A57-3593B719AD08}" dt="2023-11-01T14:08:36.112" v="1145" actId="478"/>
          <ac:spMkLst>
            <pc:docMk/>
            <pc:sldMk cId="358958199" sldId="262"/>
            <ac:spMk id="6" creationId="{29087BD9-6B6E-9EA2-17E7-E84DE42849FF}"/>
          </ac:spMkLst>
        </pc:spChg>
        <pc:spChg chg="add del mod">
          <ac:chgData name="Nahidul Islam" userId="6d0a75dd72de8631" providerId="LiveId" clId="{E8CC543A-B74F-4F65-8A57-3593B719AD08}" dt="2023-11-01T14:08:18.188" v="1138" actId="21"/>
          <ac:spMkLst>
            <pc:docMk/>
            <pc:sldMk cId="358958199" sldId="262"/>
            <ac:spMk id="8" creationId="{D7E1A51C-7A3E-2C91-348C-334908019236}"/>
          </ac:spMkLst>
        </pc:spChg>
        <pc:spChg chg="add del mod">
          <ac:chgData name="Nahidul Islam" userId="6d0a75dd72de8631" providerId="LiveId" clId="{E8CC543A-B74F-4F65-8A57-3593B719AD08}" dt="2023-11-01T14:10:22.392" v="1165" actId="22"/>
          <ac:spMkLst>
            <pc:docMk/>
            <pc:sldMk cId="358958199" sldId="262"/>
            <ac:spMk id="10" creationId="{D12CCEE8-4D0C-561A-CA29-66ED272A83FD}"/>
          </ac:spMkLst>
        </pc:spChg>
        <pc:picChg chg="add del mod ord">
          <ac:chgData name="Nahidul Islam" userId="6d0a75dd72de8631" providerId="LiveId" clId="{E8CC543A-B74F-4F65-8A57-3593B719AD08}" dt="2023-11-01T14:10:06.848" v="1164" actId="478"/>
          <ac:picMkLst>
            <pc:docMk/>
            <pc:sldMk cId="358958199" sldId="262"/>
            <ac:picMk id="5" creationId="{452189E0-91F2-C8D7-0122-7DB9AB2498C5}"/>
          </ac:picMkLst>
        </pc:picChg>
        <pc:picChg chg="add mod ord">
          <ac:chgData name="Nahidul Islam" userId="6d0a75dd72de8631" providerId="LiveId" clId="{E8CC543A-B74F-4F65-8A57-3593B719AD08}" dt="2023-11-01T14:10:25.594" v="1166" actId="1076"/>
          <ac:picMkLst>
            <pc:docMk/>
            <pc:sldMk cId="358958199" sldId="262"/>
            <ac:picMk id="12" creationId="{F66E6FF7-0321-8963-64BC-A988BBB9BE36}"/>
          </ac:picMkLst>
        </pc:picChg>
      </pc:sldChg>
      <pc:sldChg chg="addSp delSp modSp new mod">
        <pc:chgData name="Nahidul Islam" userId="6d0a75dd72de8631" providerId="LiveId" clId="{E8CC543A-B74F-4F65-8A57-3593B719AD08}" dt="2023-11-01T14:05:33.048" v="1124" actId="1076"/>
        <pc:sldMkLst>
          <pc:docMk/>
          <pc:sldMk cId="1375782964" sldId="263"/>
        </pc:sldMkLst>
        <pc:spChg chg="mod">
          <ac:chgData name="Nahidul Islam" userId="6d0a75dd72de8631" providerId="LiveId" clId="{E8CC543A-B74F-4F65-8A57-3593B719AD08}" dt="2023-11-01T14:04:24.531" v="1101" actId="14100"/>
          <ac:spMkLst>
            <pc:docMk/>
            <pc:sldMk cId="1375782964" sldId="263"/>
            <ac:spMk id="2" creationId="{3866C492-59C0-4100-C5C2-40CAB17DB732}"/>
          </ac:spMkLst>
        </pc:spChg>
        <pc:spChg chg="del">
          <ac:chgData name="Nahidul Islam" userId="6d0a75dd72de8631" providerId="LiveId" clId="{E8CC543A-B74F-4F65-8A57-3593B719AD08}" dt="2023-11-01T14:03:29.224" v="1089" actId="22"/>
          <ac:spMkLst>
            <pc:docMk/>
            <pc:sldMk cId="1375782964" sldId="263"/>
            <ac:spMk id="3" creationId="{A14A03F0-008F-F593-C09D-0E5A1DF1B67E}"/>
          </ac:spMkLst>
        </pc:spChg>
        <pc:spChg chg="add mod">
          <ac:chgData name="Nahidul Islam" userId="6d0a75dd72de8631" providerId="LiveId" clId="{E8CC543A-B74F-4F65-8A57-3593B719AD08}" dt="2023-11-01T14:05:24.753" v="1121" actId="403"/>
          <ac:spMkLst>
            <pc:docMk/>
            <pc:sldMk cId="1375782964" sldId="263"/>
            <ac:spMk id="6" creationId="{C473E262-ED3E-FC4E-4F88-122958271690}"/>
          </ac:spMkLst>
        </pc:spChg>
        <pc:picChg chg="add mod ord">
          <ac:chgData name="Nahidul Islam" userId="6d0a75dd72de8631" providerId="LiveId" clId="{E8CC543A-B74F-4F65-8A57-3593B719AD08}" dt="2023-11-01T14:05:33.048" v="1124" actId="1076"/>
          <ac:picMkLst>
            <pc:docMk/>
            <pc:sldMk cId="1375782964" sldId="263"/>
            <ac:picMk id="5" creationId="{2C83C4CC-8B78-4CEA-CA3C-58762F2C7CD1}"/>
          </ac:picMkLst>
        </pc:picChg>
      </pc:sldChg>
      <pc:sldChg chg="addSp delSp modSp new mod">
        <pc:chgData name="Nahidul Islam" userId="6d0a75dd72de8631" providerId="LiveId" clId="{E8CC543A-B74F-4F65-8A57-3593B719AD08}" dt="2023-11-01T13:45:02.210" v="886" actId="1076"/>
        <pc:sldMkLst>
          <pc:docMk/>
          <pc:sldMk cId="682425622" sldId="264"/>
        </pc:sldMkLst>
        <pc:spChg chg="mod">
          <ac:chgData name="Nahidul Islam" userId="6d0a75dd72de8631" providerId="LiveId" clId="{E8CC543A-B74F-4F65-8A57-3593B719AD08}" dt="2023-11-01T13:38:01.126" v="776" actId="20577"/>
          <ac:spMkLst>
            <pc:docMk/>
            <pc:sldMk cId="682425622" sldId="264"/>
            <ac:spMk id="2" creationId="{9C8B2C3E-FBE3-746F-4605-9AB26726A41C}"/>
          </ac:spMkLst>
        </pc:spChg>
        <pc:spChg chg="mod">
          <ac:chgData name="Nahidul Islam" userId="6d0a75dd72de8631" providerId="LiveId" clId="{E8CC543A-B74F-4F65-8A57-3593B719AD08}" dt="2023-11-01T13:43:32.331" v="871" actId="27636"/>
          <ac:spMkLst>
            <pc:docMk/>
            <pc:sldMk cId="682425622" sldId="264"/>
            <ac:spMk id="3" creationId="{870E6FEB-89F3-C383-3546-D7F3A7273AF3}"/>
          </ac:spMkLst>
        </pc:spChg>
        <pc:spChg chg="add del mod">
          <ac:chgData name="Nahidul Islam" userId="6d0a75dd72de8631" providerId="LiveId" clId="{E8CC543A-B74F-4F65-8A57-3593B719AD08}" dt="2023-11-01T13:41:06.348" v="837"/>
          <ac:spMkLst>
            <pc:docMk/>
            <pc:sldMk cId="682425622" sldId="264"/>
            <ac:spMk id="4" creationId="{FBCC26B6-AC21-EAD3-CBE2-C11AAF4132AA}"/>
          </ac:spMkLst>
        </pc:spChg>
        <pc:picChg chg="add mod">
          <ac:chgData name="Nahidul Islam" userId="6d0a75dd72de8631" providerId="LiveId" clId="{E8CC543A-B74F-4F65-8A57-3593B719AD08}" dt="2023-11-01T13:45:02.210" v="886" actId="1076"/>
          <ac:picMkLst>
            <pc:docMk/>
            <pc:sldMk cId="682425622" sldId="264"/>
            <ac:picMk id="6" creationId="{B63F5BC9-C56E-E449-AD55-CF046ACB45A6}"/>
          </ac:picMkLst>
        </pc:picChg>
        <pc:picChg chg="add mod">
          <ac:chgData name="Nahidul Islam" userId="6d0a75dd72de8631" providerId="LiveId" clId="{E8CC543A-B74F-4F65-8A57-3593B719AD08}" dt="2023-11-01T13:44:17.211" v="880" actId="14100"/>
          <ac:picMkLst>
            <pc:docMk/>
            <pc:sldMk cId="682425622" sldId="264"/>
            <ac:picMk id="8" creationId="{ADF7EF20-40B7-F0F5-BF84-CD9EFD6A52E4}"/>
          </ac:picMkLst>
        </pc:picChg>
        <pc:picChg chg="add mod">
          <ac:chgData name="Nahidul Islam" userId="6d0a75dd72de8631" providerId="LiveId" clId="{E8CC543A-B74F-4F65-8A57-3593B719AD08}" dt="2023-11-01T13:44:48.088" v="883" actId="1076"/>
          <ac:picMkLst>
            <pc:docMk/>
            <pc:sldMk cId="682425622" sldId="264"/>
            <ac:picMk id="10" creationId="{EEF73037-4430-2617-EA0C-45AED212EF39}"/>
          </ac:picMkLst>
        </pc:picChg>
      </pc:sldChg>
      <pc:sldChg chg="addSp delSp modSp new mod">
        <pc:chgData name="Nahidul Islam" userId="6d0a75dd72de8631" providerId="LiveId" clId="{E8CC543A-B74F-4F65-8A57-3593B719AD08}" dt="2023-11-01T13:49:53.599" v="919" actId="403"/>
        <pc:sldMkLst>
          <pc:docMk/>
          <pc:sldMk cId="386236121" sldId="265"/>
        </pc:sldMkLst>
        <pc:spChg chg="mod">
          <ac:chgData name="Nahidul Islam" userId="6d0a75dd72de8631" providerId="LiveId" clId="{E8CC543A-B74F-4F65-8A57-3593B719AD08}" dt="2023-11-01T13:41:38.575" v="854" actId="20577"/>
          <ac:spMkLst>
            <pc:docMk/>
            <pc:sldMk cId="386236121" sldId="265"/>
            <ac:spMk id="2" creationId="{09E7D5F3-8CAD-7109-BCA0-CB39D2662F12}"/>
          </ac:spMkLst>
        </pc:spChg>
        <pc:spChg chg="mod">
          <ac:chgData name="Nahidul Islam" userId="6d0a75dd72de8631" providerId="LiveId" clId="{E8CC543A-B74F-4F65-8A57-3593B719AD08}" dt="2023-11-01T13:49:53.599" v="919" actId="403"/>
          <ac:spMkLst>
            <pc:docMk/>
            <pc:sldMk cId="386236121" sldId="265"/>
            <ac:spMk id="3" creationId="{5C0B99D6-63D5-625F-D037-C3C1D08379D5}"/>
          </ac:spMkLst>
        </pc:spChg>
        <pc:picChg chg="add mod">
          <ac:chgData name="Nahidul Islam" userId="6d0a75dd72de8631" providerId="LiveId" clId="{E8CC543A-B74F-4F65-8A57-3593B719AD08}" dt="2023-11-01T13:48:25.623" v="912" actId="1076"/>
          <ac:picMkLst>
            <pc:docMk/>
            <pc:sldMk cId="386236121" sldId="265"/>
            <ac:picMk id="5" creationId="{B52368C7-9C68-B83D-21F1-F8D771767D30}"/>
          </ac:picMkLst>
        </pc:picChg>
        <pc:picChg chg="add del">
          <ac:chgData name="Nahidul Islam" userId="6d0a75dd72de8631" providerId="LiveId" clId="{E8CC543A-B74F-4F65-8A57-3593B719AD08}" dt="2023-11-01T13:47:39.861" v="890" actId="22"/>
          <ac:picMkLst>
            <pc:docMk/>
            <pc:sldMk cId="386236121" sldId="265"/>
            <ac:picMk id="7" creationId="{F9E3497F-4012-17D2-BCE3-ED91D5E143E9}"/>
          </ac:picMkLst>
        </pc:picChg>
        <pc:picChg chg="add del">
          <ac:chgData name="Nahidul Islam" userId="6d0a75dd72de8631" providerId="LiveId" clId="{E8CC543A-B74F-4F65-8A57-3593B719AD08}" dt="2023-11-01T13:47:46.819" v="893" actId="22"/>
          <ac:picMkLst>
            <pc:docMk/>
            <pc:sldMk cId="386236121" sldId="265"/>
            <ac:picMk id="9" creationId="{46C4E555-79EA-DB0D-EC60-8A0C2CF789C2}"/>
          </ac:picMkLst>
        </pc:picChg>
        <pc:picChg chg="add mod">
          <ac:chgData name="Nahidul Islam" userId="6d0a75dd72de8631" providerId="LiveId" clId="{E8CC543A-B74F-4F65-8A57-3593B719AD08}" dt="2023-11-01T13:48:27.607" v="913" actId="1076"/>
          <ac:picMkLst>
            <pc:docMk/>
            <pc:sldMk cId="386236121" sldId="265"/>
            <ac:picMk id="11" creationId="{B4670253-9445-08D1-EDAB-361A1DF7E5AF}"/>
          </ac:picMkLst>
        </pc:picChg>
      </pc:sldChg>
      <pc:sldChg chg="addSp modSp new mod">
        <pc:chgData name="Nahidul Islam" userId="6d0a75dd72de8631" providerId="LiveId" clId="{E8CC543A-B74F-4F65-8A57-3593B719AD08}" dt="2023-11-01T14:08:00.860" v="1135" actId="1076"/>
        <pc:sldMkLst>
          <pc:docMk/>
          <pc:sldMk cId="3386653012" sldId="266"/>
        </pc:sldMkLst>
        <pc:spChg chg="mod">
          <ac:chgData name="Nahidul Islam" userId="6d0a75dd72de8631" providerId="LiveId" clId="{E8CC543A-B74F-4F65-8A57-3593B719AD08}" dt="2023-11-01T14:07:52.331" v="1130" actId="14100"/>
          <ac:spMkLst>
            <pc:docMk/>
            <pc:sldMk cId="3386653012" sldId="266"/>
            <ac:spMk id="2" creationId="{49CC04AE-DC15-2E87-D995-63D27307F64E}"/>
          </ac:spMkLst>
        </pc:spChg>
        <pc:spChg chg="mod">
          <ac:chgData name="Nahidul Islam" userId="6d0a75dd72de8631" providerId="LiveId" clId="{E8CC543A-B74F-4F65-8A57-3593B719AD08}" dt="2023-11-01T14:07:55.018" v="1131" actId="1076"/>
          <ac:spMkLst>
            <pc:docMk/>
            <pc:sldMk cId="3386653012" sldId="266"/>
            <ac:spMk id="3" creationId="{06FAFDCF-65EA-7F9C-7A3A-ACAE5235CB57}"/>
          </ac:spMkLst>
        </pc:spChg>
        <pc:spChg chg="add mod">
          <ac:chgData name="Nahidul Islam" userId="6d0a75dd72de8631" providerId="LiveId" clId="{E8CC543A-B74F-4F65-8A57-3593B719AD08}" dt="2023-11-01T13:53:55.304" v="983" actId="1076"/>
          <ac:spMkLst>
            <pc:docMk/>
            <pc:sldMk cId="3386653012" sldId="266"/>
            <ac:spMk id="6" creationId="{62397BE7-7AD4-D849-6903-A497FFFA6112}"/>
          </ac:spMkLst>
        </pc:spChg>
        <pc:picChg chg="add mod">
          <ac:chgData name="Nahidul Islam" userId="6d0a75dd72de8631" providerId="LiveId" clId="{E8CC543A-B74F-4F65-8A57-3593B719AD08}" dt="2023-11-01T14:07:59.595" v="1134" actId="1076"/>
          <ac:picMkLst>
            <pc:docMk/>
            <pc:sldMk cId="3386653012" sldId="266"/>
            <ac:picMk id="5" creationId="{409C2B37-07B3-C0AC-78EA-D276603DAF00}"/>
          </ac:picMkLst>
        </pc:picChg>
        <pc:picChg chg="add mod">
          <ac:chgData name="Nahidul Islam" userId="6d0a75dd72de8631" providerId="LiveId" clId="{E8CC543A-B74F-4F65-8A57-3593B719AD08}" dt="2023-11-01T14:08:00.860" v="1135" actId="1076"/>
          <ac:picMkLst>
            <pc:docMk/>
            <pc:sldMk cId="3386653012" sldId="266"/>
            <ac:picMk id="8" creationId="{0BD50279-EB4B-2794-5509-6CE5A50F865F}"/>
          </ac:picMkLst>
        </pc:picChg>
      </pc:sldChg>
      <pc:sldChg chg="addSp modSp new mod">
        <pc:chgData name="Nahidul Islam" userId="6d0a75dd72de8631" providerId="LiveId" clId="{E8CC543A-B74F-4F65-8A57-3593B719AD08}" dt="2023-11-01T13:56:55.729" v="1008" actId="1076"/>
        <pc:sldMkLst>
          <pc:docMk/>
          <pc:sldMk cId="2826967968" sldId="267"/>
        </pc:sldMkLst>
        <pc:spChg chg="mod">
          <ac:chgData name="Nahidul Islam" userId="6d0a75dd72de8631" providerId="LiveId" clId="{E8CC543A-B74F-4F65-8A57-3593B719AD08}" dt="2023-11-01T13:56:42.052" v="1002" actId="14100"/>
          <ac:spMkLst>
            <pc:docMk/>
            <pc:sldMk cId="2826967968" sldId="267"/>
            <ac:spMk id="2" creationId="{A10B2D91-8058-65E1-2ED3-6EC77257064D}"/>
          </ac:spMkLst>
        </pc:spChg>
        <pc:spChg chg="mod">
          <ac:chgData name="Nahidul Islam" userId="6d0a75dd72de8631" providerId="LiveId" clId="{E8CC543A-B74F-4F65-8A57-3593B719AD08}" dt="2023-11-01T13:56:44.474" v="1003" actId="1076"/>
          <ac:spMkLst>
            <pc:docMk/>
            <pc:sldMk cId="2826967968" sldId="267"/>
            <ac:spMk id="3" creationId="{345111F6-FA21-04D5-EE01-24107204BDBC}"/>
          </ac:spMkLst>
        </pc:spChg>
        <pc:picChg chg="add mod">
          <ac:chgData name="Nahidul Islam" userId="6d0a75dd72de8631" providerId="LiveId" clId="{E8CC543A-B74F-4F65-8A57-3593B719AD08}" dt="2023-11-01T13:56:55.729" v="1008" actId="1076"/>
          <ac:picMkLst>
            <pc:docMk/>
            <pc:sldMk cId="2826967968" sldId="267"/>
            <ac:picMk id="5" creationId="{02780A4F-BE46-E6BA-1234-072B81E75B53}"/>
          </ac:picMkLst>
        </pc:picChg>
      </pc:sldChg>
      <pc:sldChg chg="addSp delSp modSp new mod">
        <pc:chgData name="Nahidul Islam" userId="6d0a75dd72de8631" providerId="LiveId" clId="{E8CC543A-B74F-4F65-8A57-3593B719AD08}" dt="2023-11-01T13:58:10.430" v="1042" actId="1076"/>
        <pc:sldMkLst>
          <pc:docMk/>
          <pc:sldMk cId="3475803622" sldId="268"/>
        </pc:sldMkLst>
        <pc:spChg chg="mod">
          <ac:chgData name="Nahidul Islam" userId="6d0a75dd72de8631" providerId="LiveId" clId="{E8CC543A-B74F-4F65-8A57-3593B719AD08}" dt="2023-11-01T13:57:23.276" v="1020" actId="14100"/>
          <ac:spMkLst>
            <pc:docMk/>
            <pc:sldMk cId="3475803622" sldId="268"/>
            <ac:spMk id="2" creationId="{1A42020D-6A2A-E92E-456B-235EC50DB433}"/>
          </ac:spMkLst>
        </pc:spChg>
        <pc:spChg chg="del mod">
          <ac:chgData name="Nahidul Islam" userId="6d0a75dd72de8631" providerId="LiveId" clId="{E8CC543A-B74F-4F65-8A57-3593B719AD08}" dt="2023-11-01T13:57:48.649" v="1022" actId="22"/>
          <ac:spMkLst>
            <pc:docMk/>
            <pc:sldMk cId="3475803622" sldId="268"/>
            <ac:spMk id="3" creationId="{A70E62F1-0F95-F3CE-A7FE-B9D82212ADD6}"/>
          </ac:spMkLst>
        </pc:spChg>
        <pc:spChg chg="add mod">
          <ac:chgData name="Nahidul Islam" userId="6d0a75dd72de8631" providerId="LiveId" clId="{E8CC543A-B74F-4F65-8A57-3593B719AD08}" dt="2023-11-01T13:58:10.430" v="1042" actId="1076"/>
          <ac:spMkLst>
            <pc:docMk/>
            <pc:sldMk cId="3475803622" sldId="268"/>
            <ac:spMk id="6" creationId="{05B2F998-88B3-D5AA-3B9A-701D7391DA56}"/>
          </ac:spMkLst>
        </pc:spChg>
        <pc:picChg chg="add mod ord">
          <ac:chgData name="Nahidul Islam" userId="6d0a75dd72de8631" providerId="LiveId" clId="{E8CC543A-B74F-4F65-8A57-3593B719AD08}" dt="2023-11-01T13:57:55.303" v="1023" actId="1076"/>
          <ac:picMkLst>
            <pc:docMk/>
            <pc:sldMk cId="3475803622" sldId="268"/>
            <ac:picMk id="5" creationId="{47F579E1-656F-3BB0-7FE1-70C3C4A29AB9}"/>
          </ac:picMkLst>
        </pc:picChg>
      </pc:sldChg>
      <pc:sldChg chg="addSp delSp modSp new mod modClrScheme chgLayout">
        <pc:chgData name="Nahidul Islam" userId="6d0a75dd72de8631" providerId="LiveId" clId="{E8CC543A-B74F-4F65-8A57-3593B719AD08}" dt="2023-11-01T13:59:20.238" v="1088" actId="1076"/>
        <pc:sldMkLst>
          <pc:docMk/>
          <pc:sldMk cId="4224308682" sldId="269"/>
        </pc:sldMkLst>
        <pc:spChg chg="del">
          <ac:chgData name="Nahidul Islam" userId="6d0a75dd72de8631" providerId="LiveId" clId="{E8CC543A-B74F-4F65-8A57-3593B719AD08}" dt="2023-11-01T13:58:29.995" v="1044" actId="478"/>
          <ac:spMkLst>
            <pc:docMk/>
            <pc:sldMk cId="4224308682" sldId="269"/>
            <ac:spMk id="2" creationId="{B0E80B48-A9F8-2D46-75BB-BF2A4BEFF875}"/>
          </ac:spMkLst>
        </pc:spChg>
        <pc:spChg chg="del mod">
          <ac:chgData name="Nahidul Islam" userId="6d0a75dd72de8631" providerId="LiveId" clId="{E8CC543A-B74F-4F65-8A57-3593B719AD08}" dt="2023-11-01T13:58:46.390" v="1051" actId="700"/>
          <ac:spMkLst>
            <pc:docMk/>
            <pc:sldMk cId="4224308682" sldId="269"/>
            <ac:spMk id="3" creationId="{A1540B82-714D-8EE9-20CD-D9189EAF8A47}"/>
          </ac:spMkLst>
        </pc:spChg>
        <pc:spChg chg="add mod">
          <ac:chgData name="Nahidul Islam" userId="6d0a75dd72de8631" providerId="LiveId" clId="{E8CC543A-B74F-4F65-8A57-3593B719AD08}" dt="2023-11-01T13:59:20.238" v="1088" actId="1076"/>
          <ac:spMkLst>
            <pc:docMk/>
            <pc:sldMk cId="4224308682" sldId="269"/>
            <ac:spMk id="4" creationId="{33A7F211-C3DA-62E5-0F5A-D36550FCBB3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EE10F-BAA8-4634-B7F7-AEC967A64502}" type="datetimeFigureOut">
              <a:rPr lang="en-US" smtClean="0"/>
              <a:t>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42CDCE-1255-4C08-845D-7833BFBBD5A6}" type="slidenum">
              <a:rPr lang="en-US" smtClean="0"/>
              <a:t>‹#›</a:t>
            </a:fld>
            <a:endParaRPr lang="en-US"/>
          </a:p>
        </p:txBody>
      </p:sp>
    </p:spTree>
    <p:extLst>
      <p:ext uri="{BB962C8B-B14F-4D97-AF65-F5344CB8AC3E}">
        <p14:creationId xmlns:p14="http://schemas.microsoft.com/office/powerpoint/2010/main" val="4214041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754A-9FA6-3EFD-4B2F-F9FF46C100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A1F835-45A1-F358-28A6-92A0A94EC7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C7C812-DCD5-F090-F417-4BCCC5408F60}"/>
              </a:ext>
            </a:extLst>
          </p:cNvPr>
          <p:cNvSpPr>
            <a:spLocks noGrp="1"/>
          </p:cNvSpPr>
          <p:nvPr>
            <p:ph type="dt" sz="half" idx="10"/>
          </p:nvPr>
        </p:nvSpPr>
        <p:spPr/>
        <p:txBody>
          <a:bodyPr/>
          <a:lstStyle/>
          <a:p>
            <a:fld id="{1F38B5EB-E661-40A1-A753-2118D6E3CDA9}" type="datetimeFigureOut">
              <a:rPr lang="en-US" smtClean="0"/>
              <a:t>11/9/2024</a:t>
            </a:fld>
            <a:endParaRPr lang="en-US"/>
          </a:p>
        </p:txBody>
      </p:sp>
      <p:sp>
        <p:nvSpPr>
          <p:cNvPr id="5" name="Footer Placeholder 4">
            <a:extLst>
              <a:ext uri="{FF2B5EF4-FFF2-40B4-BE49-F238E27FC236}">
                <a16:creationId xmlns:a16="http://schemas.microsoft.com/office/drawing/2014/main" id="{E4C4D527-D177-4CDA-E01F-9ADFC28B2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5A5C7B-F73A-4F7A-F1F6-2FD32962A121}"/>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19319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63943-FC2E-097D-F190-8E1CCCD6FE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74F649-E827-C828-D519-8DDA0D6BC7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899F7-9F20-5A94-A8ED-09769EF03D90}"/>
              </a:ext>
            </a:extLst>
          </p:cNvPr>
          <p:cNvSpPr>
            <a:spLocks noGrp="1"/>
          </p:cNvSpPr>
          <p:nvPr>
            <p:ph type="dt" sz="half" idx="10"/>
          </p:nvPr>
        </p:nvSpPr>
        <p:spPr/>
        <p:txBody>
          <a:bodyPr/>
          <a:lstStyle/>
          <a:p>
            <a:fld id="{1F38B5EB-E661-40A1-A753-2118D6E3CDA9}" type="datetimeFigureOut">
              <a:rPr lang="en-US" smtClean="0"/>
              <a:t>11/9/2024</a:t>
            </a:fld>
            <a:endParaRPr lang="en-US"/>
          </a:p>
        </p:txBody>
      </p:sp>
      <p:sp>
        <p:nvSpPr>
          <p:cNvPr id="5" name="Footer Placeholder 4">
            <a:extLst>
              <a:ext uri="{FF2B5EF4-FFF2-40B4-BE49-F238E27FC236}">
                <a16:creationId xmlns:a16="http://schemas.microsoft.com/office/drawing/2014/main" id="{381705DF-9375-B30C-EE78-D59620D2F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4368B-916E-7BF2-0DEC-C59D1501FCE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63415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510BD9-501F-EB41-104A-5B18453784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D991AD-5567-BCCA-0BAE-CE3A4020E4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947764-A236-90CA-A883-5F221DE15140}"/>
              </a:ext>
            </a:extLst>
          </p:cNvPr>
          <p:cNvSpPr>
            <a:spLocks noGrp="1"/>
          </p:cNvSpPr>
          <p:nvPr>
            <p:ph type="dt" sz="half" idx="10"/>
          </p:nvPr>
        </p:nvSpPr>
        <p:spPr/>
        <p:txBody>
          <a:bodyPr/>
          <a:lstStyle/>
          <a:p>
            <a:fld id="{1F38B5EB-E661-40A1-A753-2118D6E3CDA9}" type="datetimeFigureOut">
              <a:rPr lang="en-US" smtClean="0"/>
              <a:t>11/9/2024</a:t>
            </a:fld>
            <a:endParaRPr lang="en-US"/>
          </a:p>
        </p:txBody>
      </p:sp>
      <p:sp>
        <p:nvSpPr>
          <p:cNvPr id="5" name="Footer Placeholder 4">
            <a:extLst>
              <a:ext uri="{FF2B5EF4-FFF2-40B4-BE49-F238E27FC236}">
                <a16:creationId xmlns:a16="http://schemas.microsoft.com/office/drawing/2014/main" id="{F9E2E0E7-34BB-C0CF-9343-6B6C95D7D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AB5FB-4A73-1515-9E03-9E73270488D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13239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04F5-EC8F-5768-F6C7-19C2B1E02A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CDD02C-D8CC-1C41-348C-4E4413DC5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7C954-94B6-BCA6-7F69-86048D7FC9BB}"/>
              </a:ext>
            </a:extLst>
          </p:cNvPr>
          <p:cNvSpPr>
            <a:spLocks noGrp="1"/>
          </p:cNvSpPr>
          <p:nvPr>
            <p:ph type="dt" sz="half" idx="10"/>
          </p:nvPr>
        </p:nvSpPr>
        <p:spPr/>
        <p:txBody>
          <a:bodyPr/>
          <a:lstStyle/>
          <a:p>
            <a:fld id="{1F38B5EB-E661-40A1-A753-2118D6E3CDA9}" type="datetimeFigureOut">
              <a:rPr lang="en-US" smtClean="0"/>
              <a:t>11/9/2024</a:t>
            </a:fld>
            <a:endParaRPr lang="en-US"/>
          </a:p>
        </p:txBody>
      </p:sp>
      <p:sp>
        <p:nvSpPr>
          <p:cNvPr id="5" name="Footer Placeholder 4">
            <a:extLst>
              <a:ext uri="{FF2B5EF4-FFF2-40B4-BE49-F238E27FC236}">
                <a16:creationId xmlns:a16="http://schemas.microsoft.com/office/drawing/2014/main" id="{683E41DD-EBCA-665B-C882-AF80E53F7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77CB5-A0EB-303F-2A00-360042448C08}"/>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72029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3532-860F-2946-DE35-2A48545F60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6FF30B-8CF3-F1E3-2132-3E58121EF9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34B2CF-032D-5BD3-91DF-7CABB2971DF3}"/>
              </a:ext>
            </a:extLst>
          </p:cNvPr>
          <p:cNvSpPr>
            <a:spLocks noGrp="1"/>
          </p:cNvSpPr>
          <p:nvPr>
            <p:ph type="dt" sz="half" idx="10"/>
          </p:nvPr>
        </p:nvSpPr>
        <p:spPr/>
        <p:txBody>
          <a:bodyPr/>
          <a:lstStyle/>
          <a:p>
            <a:fld id="{1F38B5EB-E661-40A1-A753-2118D6E3CDA9}" type="datetimeFigureOut">
              <a:rPr lang="en-US" smtClean="0"/>
              <a:t>11/9/2024</a:t>
            </a:fld>
            <a:endParaRPr lang="en-US"/>
          </a:p>
        </p:txBody>
      </p:sp>
      <p:sp>
        <p:nvSpPr>
          <p:cNvPr id="5" name="Footer Placeholder 4">
            <a:extLst>
              <a:ext uri="{FF2B5EF4-FFF2-40B4-BE49-F238E27FC236}">
                <a16:creationId xmlns:a16="http://schemas.microsoft.com/office/drawing/2014/main" id="{47126819-61B7-E0C3-CF94-506F7554A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A1B24-B75C-AF68-978C-E4675A5C4A2F}"/>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3093834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1606D-199C-9E5F-95E4-62D5F76A6F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44D49-044E-6125-1F8F-50B99819E8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3EBF0E-FE2B-463D-5539-028BDFE287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95B03F-F67E-C927-B6CB-D5530DEB4FFE}"/>
              </a:ext>
            </a:extLst>
          </p:cNvPr>
          <p:cNvSpPr>
            <a:spLocks noGrp="1"/>
          </p:cNvSpPr>
          <p:nvPr>
            <p:ph type="dt" sz="half" idx="10"/>
          </p:nvPr>
        </p:nvSpPr>
        <p:spPr/>
        <p:txBody>
          <a:bodyPr/>
          <a:lstStyle/>
          <a:p>
            <a:fld id="{1F38B5EB-E661-40A1-A753-2118D6E3CDA9}" type="datetimeFigureOut">
              <a:rPr lang="en-US" smtClean="0"/>
              <a:t>11/9/2024</a:t>
            </a:fld>
            <a:endParaRPr lang="en-US"/>
          </a:p>
        </p:txBody>
      </p:sp>
      <p:sp>
        <p:nvSpPr>
          <p:cNvPr id="6" name="Footer Placeholder 5">
            <a:extLst>
              <a:ext uri="{FF2B5EF4-FFF2-40B4-BE49-F238E27FC236}">
                <a16:creationId xmlns:a16="http://schemas.microsoft.com/office/drawing/2014/main" id="{B867DBF1-757C-E3EE-C49C-BBDA3FB437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795EA-B619-ECEB-E75B-2D6C00D0E0AF}"/>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5964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8D7C1-67DC-B47E-B08C-D4111A7F4D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9E5E81-1775-57EC-3DF0-D9579F2F2B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ECBFEF-7AA0-7D30-641A-2C75AE9388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AF69BD-930D-DB93-D5DC-9AE3DC8EBA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D7AE59-2B55-FF88-A977-1FBEE270CF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3ABDB5-058F-CD20-713B-DE08505039FC}"/>
              </a:ext>
            </a:extLst>
          </p:cNvPr>
          <p:cNvSpPr>
            <a:spLocks noGrp="1"/>
          </p:cNvSpPr>
          <p:nvPr>
            <p:ph type="dt" sz="half" idx="10"/>
          </p:nvPr>
        </p:nvSpPr>
        <p:spPr/>
        <p:txBody>
          <a:bodyPr/>
          <a:lstStyle/>
          <a:p>
            <a:fld id="{1F38B5EB-E661-40A1-A753-2118D6E3CDA9}" type="datetimeFigureOut">
              <a:rPr lang="en-US" smtClean="0"/>
              <a:t>11/9/2024</a:t>
            </a:fld>
            <a:endParaRPr lang="en-US"/>
          </a:p>
        </p:txBody>
      </p:sp>
      <p:sp>
        <p:nvSpPr>
          <p:cNvPr id="8" name="Footer Placeholder 7">
            <a:extLst>
              <a:ext uri="{FF2B5EF4-FFF2-40B4-BE49-F238E27FC236}">
                <a16:creationId xmlns:a16="http://schemas.microsoft.com/office/drawing/2014/main" id="{7A462824-B0B1-1C43-45E1-BAE34E8E8F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E98467-9C3D-B7CF-6153-C4D96AAF4F9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912447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85EF-0997-EC2E-88CE-ECE041F3C9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02B737-5232-D241-97F9-664C81D0EDA6}"/>
              </a:ext>
            </a:extLst>
          </p:cNvPr>
          <p:cNvSpPr>
            <a:spLocks noGrp="1"/>
          </p:cNvSpPr>
          <p:nvPr>
            <p:ph type="dt" sz="half" idx="10"/>
          </p:nvPr>
        </p:nvSpPr>
        <p:spPr/>
        <p:txBody>
          <a:bodyPr/>
          <a:lstStyle/>
          <a:p>
            <a:fld id="{1F38B5EB-E661-40A1-A753-2118D6E3CDA9}" type="datetimeFigureOut">
              <a:rPr lang="en-US" smtClean="0"/>
              <a:t>11/9/2024</a:t>
            </a:fld>
            <a:endParaRPr lang="en-US"/>
          </a:p>
        </p:txBody>
      </p:sp>
      <p:sp>
        <p:nvSpPr>
          <p:cNvPr id="4" name="Footer Placeholder 3">
            <a:extLst>
              <a:ext uri="{FF2B5EF4-FFF2-40B4-BE49-F238E27FC236}">
                <a16:creationId xmlns:a16="http://schemas.microsoft.com/office/drawing/2014/main" id="{22C23243-E072-3EAC-0994-D2ED0DF9BF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645390-4450-0842-90CC-5F8DE4396F9D}"/>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06932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7DD62C-B4EE-5431-EB3B-B5CC1EB572D2}"/>
              </a:ext>
            </a:extLst>
          </p:cNvPr>
          <p:cNvSpPr>
            <a:spLocks noGrp="1"/>
          </p:cNvSpPr>
          <p:nvPr>
            <p:ph type="dt" sz="half" idx="10"/>
          </p:nvPr>
        </p:nvSpPr>
        <p:spPr/>
        <p:txBody>
          <a:bodyPr/>
          <a:lstStyle/>
          <a:p>
            <a:fld id="{1F38B5EB-E661-40A1-A753-2118D6E3CDA9}" type="datetimeFigureOut">
              <a:rPr lang="en-US" smtClean="0"/>
              <a:t>11/9/2024</a:t>
            </a:fld>
            <a:endParaRPr lang="en-US"/>
          </a:p>
        </p:txBody>
      </p:sp>
      <p:sp>
        <p:nvSpPr>
          <p:cNvPr id="3" name="Footer Placeholder 2">
            <a:extLst>
              <a:ext uri="{FF2B5EF4-FFF2-40B4-BE49-F238E27FC236}">
                <a16:creationId xmlns:a16="http://schemas.microsoft.com/office/drawing/2014/main" id="{C349ADA6-CCF4-ABBF-7FF7-76701AF0AB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86D616-415D-1DB8-ED62-C4A695E1295B}"/>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426621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A4AFC-BAFB-8845-E1F6-B32E94F27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7E421F-5B26-F51E-6538-236A4C60F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603222-6451-56B1-551A-C887EE8FA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31FAF1-91A4-259B-D735-9BFD6ACEC020}"/>
              </a:ext>
            </a:extLst>
          </p:cNvPr>
          <p:cNvSpPr>
            <a:spLocks noGrp="1"/>
          </p:cNvSpPr>
          <p:nvPr>
            <p:ph type="dt" sz="half" idx="10"/>
          </p:nvPr>
        </p:nvSpPr>
        <p:spPr/>
        <p:txBody>
          <a:bodyPr/>
          <a:lstStyle/>
          <a:p>
            <a:fld id="{1F38B5EB-E661-40A1-A753-2118D6E3CDA9}" type="datetimeFigureOut">
              <a:rPr lang="en-US" smtClean="0"/>
              <a:t>11/9/2024</a:t>
            </a:fld>
            <a:endParaRPr lang="en-US"/>
          </a:p>
        </p:txBody>
      </p:sp>
      <p:sp>
        <p:nvSpPr>
          <p:cNvPr id="6" name="Footer Placeholder 5">
            <a:extLst>
              <a:ext uri="{FF2B5EF4-FFF2-40B4-BE49-F238E27FC236}">
                <a16:creationId xmlns:a16="http://schemas.microsoft.com/office/drawing/2014/main" id="{651B0125-E733-3E1D-D789-40CDE62F7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461DAD-637F-7D90-D37F-C1FE75AF377C}"/>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947703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0F5F-98FA-8E29-F7E3-92671347B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9B5D18-9E16-59B2-9105-D153887FBA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7B863-9BDF-26B7-8900-77F07F336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01D1A-B0F1-3025-383F-A3A188DC48B2}"/>
              </a:ext>
            </a:extLst>
          </p:cNvPr>
          <p:cNvSpPr>
            <a:spLocks noGrp="1"/>
          </p:cNvSpPr>
          <p:nvPr>
            <p:ph type="dt" sz="half" idx="10"/>
          </p:nvPr>
        </p:nvSpPr>
        <p:spPr/>
        <p:txBody>
          <a:bodyPr/>
          <a:lstStyle/>
          <a:p>
            <a:fld id="{1F38B5EB-E661-40A1-A753-2118D6E3CDA9}" type="datetimeFigureOut">
              <a:rPr lang="en-US" smtClean="0"/>
              <a:t>11/9/2024</a:t>
            </a:fld>
            <a:endParaRPr lang="en-US"/>
          </a:p>
        </p:txBody>
      </p:sp>
      <p:sp>
        <p:nvSpPr>
          <p:cNvPr id="6" name="Footer Placeholder 5">
            <a:extLst>
              <a:ext uri="{FF2B5EF4-FFF2-40B4-BE49-F238E27FC236}">
                <a16:creationId xmlns:a16="http://schemas.microsoft.com/office/drawing/2014/main" id="{0FFB6EDA-5342-9A0C-A7B6-BFED9CD11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A7DB7D-2A3D-31D5-E9E4-706E0217D08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423055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F5F9D8-5F70-CB05-4B2B-DC55E3D742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FE3C81-82FC-CD1C-694D-6308B0B17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4FB46-4862-9840-2AC6-5458A4F5DB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8B5EB-E661-40A1-A753-2118D6E3CDA9}" type="datetimeFigureOut">
              <a:rPr lang="en-US" smtClean="0"/>
              <a:t>11/9/2024</a:t>
            </a:fld>
            <a:endParaRPr lang="en-US"/>
          </a:p>
        </p:txBody>
      </p:sp>
      <p:sp>
        <p:nvSpPr>
          <p:cNvPr id="5" name="Footer Placeholder 4">
            <a:extLst>
              <a:ext uri="{FF2B5EF4-FFF2-40B4-BE49-F238E27FC236}">
                <a16:creationId xmlns:a16="http://schemas.microsoft.com/office/drawing/2014/main" id="{EC834C17-058D-A053-3A77-3B6BA4C83C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3DC0DD-8301-4833-8CA3-37B4BB86D5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F02E6-16FD-4214-A7F4-158C42318BAA}" type="slidenum">
              <a:rPr lang="en-US" smtClean="0"/>
              <a:t>‹#›</a:t>
            </a:fld>
            <a:endParaRPr lang="en-US"/>
          </a:p>
        </p:txBody>
      </p:sp>
    </p:spTree>
    <p:extLst>
      <p:ext uri="{BB962C8B-B14F-4D97-AF65-F5344CB8AC3E}">
        <p14:creationId xmlns:p14="http://schemas.microsoft.com/office/powerpoint/2010/main" val="570381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thesai.org/Publications/ViewPaper?Volume=11&amp;Issu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55D263-D347-8D9A-E88E-8794B81F34F7}"/>
              </a:ext>
            </a:extLst>
          </p:cNvPr>
          <p:cNvSpPr>
            <a:spLocks noGrp="1"/>
          </p:cNvSpPr>
          <p:nvPr>
            <p:ph type="ctrTitle"/>
          </p:nvPr>
        </p:nvSpPr>
        <p:spPr>
          <a:xfrm>
            <a:off x="1524000" y="433633"/>
            <a:ext cx="9144000" cy="3076330"/>
          </a:xfrm>
        </p:spPr>
        <p:txBody>
          <a:bodyPr>
            <a:normAutofit/>
          </a:bodyPr>
          <a:lstStyle/>
          <a:p>
            <a:r>
              <a:rPr lang="en-US" sz="4000" dirty="0"/>
              <a:t>Credit Card Fraud Detection Using Machine</a:t>
            </a:r>
            <a:br>
              <a:rPr lang="en-US" sz="4000" dirty="0"/>
            </a:br>
            <a:r>
              <a:rPr lang="en-US" sz="4000" dirty="0"/>
              <a:t>Learning</a:t>
            </a:r>
            <a:br>
              <a:rPr lang="en-US" dirty="0"/>
            </a:br>
            <a:endParaRPr lang="en-US" dirty="0"/>
          </a:p>
        </p:txBody>
      </p:sp>
    </p:spTree>
    <p:extLst>
      <p:ext uri="{BB962C8B-B14F-4D97-AF65-F5344CB8AC3E}">
        <p14:creationId xmlns:p14="http://schemas.microsoft.com/office/powerpoint/2010/main" val="274840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04AE-DC15-2E87-D995-63D27307F64E}"/>
              </a:ext>
            </a:extLst>
          </p:cNvPr>
          <p:cNvSpPr>
            <a:spLocks noGrp="1"/>
          </p:cNvSpPr>
          <p:nvPr>
            <p:ph type="title"/>
          </p:nvPr>
        </p:nvSpPr>
        <p:spPr>
          <a:xfrm>
            <a:off x="838200" y="365125"/>
            <a:ext cx="10515600" cy="853757"/>
          </a:xfrm>
        </p:spPr>
        <p:txBody>
          <a:bodyPr/>
          <a:lstStyle/>
          <a:p>
            <a:r>
              <a:rPr lang="en-US" dirty="0"/>
              <a:t>Continue</a:t>
            </a:r>
          </a:p>
        </p:txBody>
      </p:sp>
      <p:sp>
        <p:nvSpPr>
          <p:cNvPr id="3" name="Content Placeholder 2">
            <a:extLst>
              <a:ext uri="{FF2B5EF4-FFF2-40B4-BE49-F238E27FC236}">
                <a16:creationId xmlns:a16="http://schemas.microsoft.com/office/drawing/2014/main" id="{06FAFDCF-65EA-7F9C-7A3A-ACAE5235CB57}"/>
              </a:ext>
            </a:extLst>
          </p:cNvPr>
          <p:cNvSpPr>
            <a:spLocks noGrp="1"/>
          </p:cNvSpPr>
          <p:nvPr>
            <p:ph idx="1"/>
          </p:nvPr>
        </p:nvSpPr>
        <p:spPr>
          <a:xfrm>
            <a:off x="838200" y="1140017"/>
            <a:ext cx="10515600" cy="4351338"/>
          </a:xfrm>
        </p:spPr>
        <p:txBody>
          <a:bodyPr/>
          <a:lstStyle/>
          <a:p>
            <a:pPr marL="0" indent="0">
              <a:buNone/>
            </a:pPr>
            <a:r>
              <a:rPr lang="en-US" dirty="0"/>
              <a:t>Support Vector Machine (SVM):</a:t>
            </a:r>
          </a:p>
          <a:p>
            <a:pPr marL="0" indent="0">
              <a:buNone/>
            </a:pPr>
            <a:r>
              <a:rPr lang="en-US" sz="1800" dirty="0">
                <a:latin typeface="Times New Roman" panose="02020603050405020304" pitchFamily="18" charset="0"/>
                <a:cs typeface="Times New Roman" panose="02020603050405020304" pitchFamily="18" charset="0"/>
              </a:rPr>
              <a:t>The model Support Vector Machine, as shown in blew Figure , scored 97.59% for the Accuracy.</a:t>
            </a:r>
          </a:p>
        </p:txBody>
      </p:sp>
      <p:pic>
        <p:nvPicPr>
          <p:cNvPr id="5" name="Picture 4">
            <a:extLst>
              <a:ext uri="{FF2B5EF4-FFF2-40B4-BE49-F238E27FC236}">
                <a16:creationId xmlns:a16="http://schemas.microsoft.com/office/drawing/2014/main" id="{409C2B37-07B3-C0AC-78EA-D276603DAF00}"/>
              </a:ext>
            </a:extLst>
          </p:cNvPr>
          <p:cNvPicPr>
            <a:picLocks noChangeAspect="1"/>
          </p:cNvPicPr>
          <p:nvPr/>
        </p:nvPicPr>
        <p:blipFill>
          <a:blip r:embed="rId2"/>
          <a:stretch>
            <a:fillRect/>
          </a:stretch>
        </p:blipFill>
        <p:spPr>
          <a:xfrm>
            <a:off x="1599649" y="2361645"/>
            <a:ext cx="3467652" cy="2687431"/>
          </a:xfrm>
          <a:prstGeom prst="rect">
            <a:avLst/>
          </a:prstGeom>
        </p:spPr>
      </p:pic>
      <p:sp>
        <p:nvSpPr>
          <p:cNvPr id="6" name="TextBox 5">
            <a:extLst>
              <a:ext uri="{FF2B5EF4-FFF2-40B4-BE49-F238E27FC236}">
                <a16:creationId xmlns:a16="http://schemas.microsoft.com/office/drawing/2014/main" id="{62397BE7-7AD4-D849-6903-A497FFFA6112}"/>
              </a:ext>
            </a:extLst>
          </p:cNvPr>
          <p:cNvSpPr txBox="1"/>
          <p:nvPr/>
        </p:nvSpPr>
        <p:spPr>
          <a:xfrm>
            <a:off x="1257576" y="5868590"/>
            <a:ext cx="2628900" cy="369332"/>
          </a:xfrm>
          <a:prstGeom prst="rect">
            <a:avLst/>
          </a:prstGeom>
          <a:noFill/>
        </p:spPr>
        <p:txBody>
          <a:bodyPr wrap="square" rtlCol="0">
            <a:spAutoFit/>
          </a:bodyPr>
          <a:lstStyle/>
          <a:p>
            <a:r>
              <a:rPr lang="en-US" dirty="0"/>
              <a:t>SVM Confusion Matrix</a:t>
            </a:r>
          </a:p>
        </p:txBody>
      </p:sp>
      <p:pic>
        <p:nvPicPr>
          <p:cNvPr id="8" name="Picture 7">
            <a:extLst>
              <a:ext uri="{FF2B5EF4-FFF2-40B4-BE49-F238E27FC236}">
                <a16:creationId xmlns:a16="http://schemas.microsoft.com/office/drawing/2014/main" id="{0BD50279-EB4B-2794-5509-6CE5A50F865F}"/>
              </a:ext>
            </a:extLst>
          </p:cNvPr>
          <p:cNvPicPr>
            <a:picLocks noChangeAspect="1"/>
          </p:cNvPicPr>
          <p:nvPr/>
        </p:nvPicPr>
        <p:blipFill>
          <a:blip r:embed="rId3"/>
          <a:stretch>
            <a:fillRect/>
          </a:stretch>
        </p:blipFill>
        <p:spPr>
          <a:xfrm>
            <a:off x="6393180" y="2213881"/>
            <a:ext cx="3982403" cy="2982958"/>
          </a:xfrm>
          <a:prstGeom prst="rect">
            <a:avLst/>
          </a:prstGeom>
        </p:spPr>
      </p:pic>
    </p:spTree>
    <p:extLst>
      <p:ext uri="{BB962C8B-B14F-4D97-AF65-F5344CB8AC3E}">
        <p14:creationId xmlns:p14="http://schemas.microsoft.com/office/powerpoint/2010/main" val="3386653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2D91-8058-65E1-2ED3-6EC77257064D}"/>
              </a:ext>
            </a:extLst>
          </p:cNvPr>
          <p:cNvSpPr>
            <a:spLocks noGrp="1"/>
          </p:cNvSpPr>
          <p:nvPr>
            <p:ph type="title"/>
          </p:nvPr>
        </p:nvSpPr>
        <p:spPr>
          <a:xfrm>
            <a:off x="838200" y="365125"/>
            <a:ext cx="10515600" cy="770255"/>
          </a:xfrm>
        </p:spPr>
        <p:txBody>
          <a:bodyPr/>
          <a:lstStyle/>
          <a:p>
            <a:r>
              <a:rPr lang="en-US" dirty="0"/>
              <a:t>Continue</a:t>
            </a:r>
          </a:p>
        </p:txBody>
      </p:sp>
      <p:sp>
        <p:nvSpPr>
          <p:cNvPr id="3" name="Content Placeholder 2">
            <a:extLst>
              <a:ext uri="{FF2B5EF4-FFF2-40B4-BE49-F238E27FC236}">
                <a16:creationId xmlns:a16="http://schemas.microsoft.com/office/drawing/2014/main" id="{345111F6-FA21-04D5-EE01-24107204BDBC}"/>
              </a:ext>
            </a:extLst>
          </p:cNvPr>
          <p:cNvSpPr>
            <a:spLocks noGrp="1"/>
          </p:cNvSpPr>
          <p:nvPr>
            <p:ph idx="1"/>
          </p:nvPr>
        </p:nvSpPr>
        <p:spPr>
          <a:xfrm>
            <a:off x="975360" y="1135380"/>
            <a:ext cx="10515600" cy="4351338"/>
          </a:xfrm>
        </p:spPr>
        <p:txBody>
          <a:bodyPr/>
          <a:lstStyle/>
          <a:p>
            <a:pPr marL="0" indent="0">
              <a:buNone/>
            </a:pPr>
            <a:r>
              <a:rPr lang="en-US" dirty="0"/>
              <a:t>Decision Tree (D.T.):</a:t>
            </a:r>
          </a:p>
          <a:p>
            <a:pPr marL="0" indent="0">
              <a:buNone/>
            </a:pPr>
            <a:endParaRPr lang="en-US" dirty="0"/>
          </a:p>
        </p:txBody>
      </p:sp>
      <p:pic>
        <p:nvPicPr>
          <p:cNvPr id="5" name="Picture 4">
            <a:extLst>
              <a:ext uri="{FF2B5EF4-FFF2-40B4-BE49-F238E27FC236}">
                <a16:creationId xmlns:a16="http://schemas.microsoft.com/office/drawing/2014/main" id="{02780A4F-BE46-E6BA-1234-072B81E75B53}"/>
              </a:ext>
            </a:extLst>
          </p:cNvPr>
          <p:cNvPicPr>
            <a:picLocks noChangeAspect="1"/>
          </p:cNvPicPr>
          <p:nvPr/>
        </p:nvPicPr>
        <p:blipFill>
          <a:blip r:embed="rId2"/>
          <a:stretch>
            <a:fillRect/>
          </a:stretch>
        </p:blipFill>
        <p:spPr>
          <a:xfrm>
            <a:off x="4472643" y="1211580"/>
            <a:ext cx="4259877" cy="4697498"/>
          </a:xfrm>
          <a:prstGeom prst="rect">
            <a:avLst/>
          </a:prstGeom>
        </p:spPr>
      </p:pic>
    </p:spTree>
    <p:extLst>
      <p:ext uri="{BB962C8B-B14F-4D97-AF65-F5344CB8AC3E}">
        <p14:creationId xmlns:p14="http://schemas.microsoft.com/office/powerpoint/2010/main" val="282696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020D-6A2A-E92E-456B-235EC50DB433}"/>
              </a:ext>
            </a:extLst>
          </p:cNvPr>
          <p:cNvSpPr>
            <a:spLocks noGrp="1"/>
          </p:cNvSpPr>
          <p:nvPr>
            <p:ph type="title"/>
          </p:nvPr>
        </p:nvSpPr>
        <p:spPr>
          <a:xfrm>
            <a:off x="838200" y="365125"/>
            <a:ext cx="10515600" cy="1052195"/>
          </a:xfrm>
        </p:spPr>
        <p:txBody>
          <a:bodyPr/>
          <a:lstStyle/>
          <a:p>
            <a:r>
              <a:rPr lang="en-US" dirty="0"/>
              <a:t>Continue</a:t>
            </a:r>
          </a:p>
        </p:txBody>
      </p:sp>
      <p:pic>
        <p:nvPicPr>
          <p:cNvPr id="5" name="Content Placeholder 4">
            <a:extLst>
              <a:ext uri="{FF2B5EF4-FFF2-40B4-BE49-F238E27FC236}">
                <a16:creationId xmlns:a16="http://schemas.microsoft.com/office/drawing/2014/main" id="{47F579E1-656F-3BB0-7FE1-70C3C4A29AB9}"/>
              </a:ext>
            </a:extLst>
          </p:cNvPr>
          <p:cNvPicPr>
            <a:picLocks noGrp="1" noChangeAspect="1"/>
          </p:cNvPicPr>
          <p:nvPr>
            <p:ph idx="1"/>
          </p:nvPr>
        </p:nvPicPr>
        <p:blipFill>
          <a:blip r:embed="rId2"/>
          <a:stretch>
            <a:fillRect/>
          </a:stretch>
        </p:blipFill>
        <p:spPr>
          <a:xfrm>
            <a:off x="2037397" y="1674971"/>
            <a:ext cx="7400925" cy="2343150"/>
          </a:xfrm>
        </p:spPr>
      </p:pic>
      <p:sp>
        <p:nvSpPr>
          <p:cNvPr id="6" name="TextBox 5">
            <a:extLst>
              <a:ext uri="{FF2B5EF4-FFF2-40B4-BE49-F238E27FC236}">
                <a16:creationId xmlns:a16="http://schemas.microsoft.com/office/drawing/2014/main" id="{05B2F998-88B3-D5AA-3B9A-701D7391DA56}"/>
              </a:ext>
            </a:extLst>
          </p:cNvPr>
          <p:cNvSpPr txBox="1"/>
          <p:nvPr/>
        </p:nvSpPr>
        <p:spPr>
          <a:xfrm>
            <a:off x="4829757" y="4275772"/>
            <a:ext cx="1816203" cy="369332"/>
          </a:xfrm>
          <a:prstGeom prst="rect">
            <a:avLst/>
          </a:prstGeom>
          <a:noFill/>
        </p:spPr>
        <p:txBody>
          <a:bodyPr wrap="none" rtlCol="0">
            <a:spAutoFit/>
          </a:bodyPr>
          <a:lstStyle/>
          <a:p>
            <a:r>
              <a:rPr lang="en-US" dirty="0"/>
              <a:t>Table of Accuracy</a:t>
            </a:r>
          </a:p>
        </p:txBody>
      </p:sp>
    </p:spTree>
    <p:extLst>
      <p:ext uri="{BB962C8B-B14F-4D97-AF65-F5344CB8AC3E}">
        <p14:creationId xmlns:p14="http://schemas.microsoft.com/office/powerpoint/2010/main" val="3475803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B3264-2E6C-EE32-555B-AA02FB3B6C1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936F3AF-D4B4-A5A6-2D6C-DD86E46278D9}"/>
              </a:ext>
            </a:extLst>
          </p:cNvPr>
          <p:cNvSpPr>
            <a:spLocks noGrp="1"/>
          </p:cNvSpPr>
          <p:nvPr>
            <p:ph idx="1"/>
          </p:nvPr>
        </p:nvSpPr>
        <p:spPr>
          <a:xfrm>
            <a:off x="838200" y="1825625"/>
            <a:ext cx="10515600" cy="4667250"/>
          </a:xfrm>
        </p:spPr>
        <p:txBody>
          <a:bodyPr>
            <a:normAutofit/>
          </a:bodyPr>
          <a:lstStyle/>
          <a:p>
            <a:pPr marL="0" indent="0">
              <a:buNone/>
            </a:pPr>
            <a:r>
              <a:rPr lang="en-US" sz="1200" dirty="0">
                <a:latin typeface="Times New Roman" panose="02020603050405020304" pitchFamily="18" charset="0"/>
                <a:cs typeface="Times New Roman" panose="02020603050405020304" pitchFamily="18" charset="0"/>
              </a:rPr>
              <a:t>[1] . A. N. O. </a:t>
            </a:r>
            <a:r>
              <a:rPr lang="en-US" sz="1200" dirty="0" err="1">
                <a:latin typeface="Times New Roman" panose="02020603050405020304" pitchFamily="18" charset="0"/>
                <a:cs typeface="Times New Roman" panose="02020603050405020304" pitchFamily="18" charset="0"/>
              </a:rPr>
              <a:t>Alenzi</a:t>
            </a:r>
            <a:r>
              <a:rPr lang="en-US" sz="1200" dirty="0">
                <a:latin typeface="Times New Roman" panose="02020603050405020304" pitchFamily="18" charset="0"/>
                <a:cs typeface="Times New Roman" panose="02020603050405020304" pitchFamily="18" charset="0"/>
              </a:rPr>
              <a:t>, H. Z., “Fraud detection in credit cards using logistic regression. </a:t>
            </a:r>
          </a:p>
          <a:p>
            <a:pPr marL="0" indent="0">
              <a:buNone/>
            </a:pPr>
            <a:r>
              <a:rPr lang="en-US"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https://thesai.org/Publications/ViewPaper?Volume=11&amp;Issue=</a:t>
            </a:r>
            <a:r>
              <a:rPr lang="en-US" sz="1200" dirty="0">
                <a:latin typeface="Times New Roman" panose="02020603050405020304" pitchFamily="18" charset="0"/>
                <a:cs typeface="Times New Roman" panose="02020603050405020304" pitchFamily="18" charset="0"/>
              </a:rPr>
              <a:t> 12&amp;Code=</a:t>
            </a:r>
            <a:r>
              <a:rPr lang="en-US" sz="1200" dirty="0" err="1">
                <a:latin typeface="Times New Roman" panose="02020603050405020304" pitchFamily="18" charset="0"/>
                <a:cs typeface="Times New Roman" panose="02020603050405020304" pitchFamily="18" charset="0"/>
              </a:rPr>
              <a:t>IJACSA&amp;SerialNo</a:t>
            </a:r>
            <a:r>
              <a:rPr lang="en-US" sz="1200" dirty="0">
                <a:latin typeface="Times New Roman" panose="02020603050405020304" pitchFamily="18" charset="0"/>
                <a:cs typeface="Times New Roman" panose="02020603050405020304" pitchFamily="18" charset="0"/>
              </a:rPr>
              <a:t>=65, 2020</a:t>
            </a:r>
          </a:p>
          <a:p>
            <a:pPr marL="0" indent="0">
              <a:buNone/>
            </a:pPr>
            <a:r>
              <a:rPr lang="en-US" sz="1200" dirty="0">
                <a:latin typeface="Times New Roman" panose="02020603050405020304" pitchFamily="18" charset="0"/>
                <a:cs typeface="Times New Roman" panose="02020603050405020304" pitchFamily="18" charset="0"/>
              </a:rPr>
              <a:t>[2]. P. S. . K. S. </a:t>
            </a:r>
            <a:r>
              <a:rPr lang="en-US" sz="1200" dirty="0" err="1">
                <a:latin typeface="Times New Roman" panose="02020603050405020304" pitchFamily="18" charset="0"/>
                <a:cs typeface="Times New Roman" panose="02020603050405020304" pitchFamily="18" charset="0"/>
              </a:rPr>
              <a:t>Dighe</a:t>
            </a:r>
            <a:r>
              <a:rPr lang="en-US" sz="1200" dirty="0">
                <a:latin typeface="Times New Roman" panose="02020603050405020304" pitchFamily="18" charset="0"/>
                <a:cs typeface="Times New Roman" panose="02020603050405020304" pitchFamily="18" charset="0"/>
              </a:rPr>
              <a:t>, D., “Detection of credit card fraud transactions using machine learning algorithms and neural networks.” </a:t>
            </a:r>
          </a:p>
          <a:p>
            <a:pPr marL="0" indent="0">
              <a:buNone/>
            </a:pPr>
            <a:r>
              <a:rPr lang="en-US" sz="1200" dirty="0">
                <a:latin typeface="Times New Roman" panose="02020603050405020304" pitchFamily="18" charset="0"/>
                <a:cs typeface="Times New Roman" panose="02020603050405020304" pitchFamily="18" charset="0"/>
              </a:rPr>
              <a:t>       https://doi.org/10.1109/iccubea. </a:t>
            </a:r>
          </a:p>
          <a:p>
            <a:pPr marL="0" indent="0">
              <a:buNone/>
            </a:pPr>
            <a:r>
              <a:rPr lang="en-US" sz="1200" dirty="0">
                <a:latin typeface="Times New Roman" panose="02020603050405020304" pitchFamily="18" charset="0"/>
                <a:cs typeface="Times New Roman" panose="02020603050405020304" pitchFamily="18" charset="0"/>
              </a:rPr>
              <a:t>[3] . D. E. . </a:t>
            </a:r>
            <a:r>
              <a:rPr lang="en-US" sz="1200" dirty="0" err="1">
                <a:latin typeface="Times New Roman" panose="02020603050405020304" pitchFamily="18" charset="0"/>
                <a:cs typeface="Times New Roman" panose="02020603050405020304" pitchFamily="18" charset="0"/>
              </a:rPr>
              <a:t>Sahin</a:t>
            </a:r>
            <a:r>
              <a:rPr lang="en-US" sz="1200" dirty="0">
                <a:latin typeface="Times New Roman" panose="02020603050405020304" pitchFamily="18" charset="0"/>
                <a:cs typeface="Times New Roman" panose="02020603050405020304" pitchFamily="18" charset="0"/>
              </a:rPr>
              <a:t>, Y., “Detecting credit card fraud by decision trees and support vector machines,” 2011. Accessed: 23-oct-2023.</a:t>
            </a:r>
          </a:p>
          <a:p>
            <a:pPr marL="0" indent="0">
              <a:buNone/>
            </a:pPr>
            <a:r>
              <a:rPr lang="en-US" sz="1200" dirty="0">
                <a:latin typeface="Times New Roman" panose="02020603050405020304" pitchFamily="18" charset="0"/>
                <a:cs typeface="Times New Roman" panose="02020603050405020304" pitchFamily="18" charset="0"/>
              </a:rPr>
              <a:t>[4] . S. A. A. S. . S. S. D. </a:t>
            </a:r>
            <a:r>
              <a:rPr lang="en-US" sz="1200" dirty="0" err="1">
                <a:latin typeface="Times New Roman" panose="02020603050405020304" pitchFamily="18" charset="0"/>
                <a:cs typeface="Times New Roman" panose="02020603050405020304" pitchFamily="18" charset="0"/>
              </a:rPr>
              <a:t>Maniraj</a:t>
            </a:r>
            <a:r>
              <a:rPr lang="en-US" sz="1200" dirty="0">
                <a:latin typeface="Times New Roman" panose="02020603050405020304" pitchFamily="18" charset="0"/>
                <a:cs typeface="Times New Roman" panose="02020603050405020304" pitchFamily="18" charset="0"/>
              </a:rPr>
              <a:t>, S. P., “Credit card fraud detection using machine learning and data science.” </a:t>
            </a:r>
          </a:p>
          <a:p>
            <a:pPr marL="0" indent="0">
              <a:buNone/>
            </a:pPr>
            <a:r>
              <a:rPr lang="en-US" sz="1200" dirty="0">
                <a:latin typeface="Times New Roman" panose="02020603050405020304" pitchFamily="18" charset="0"/>
                <a:cs typeface="Times New Roman" panose="02020603050405020304" pitchFamily="18" charset="0"/>
              </a:rPr>
              <a:t>        https://doi.org/10.17577/ijertv8is090031, 2019. Accessed: 25-oct-2023.</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47326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CB703-C139-2108-FCA5-CE103D84D41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7A57057-75EB-947C-2AB0-4B59E454ECA1}"/>
              </a:ext>
            </a:extLst>
          </p:cNvPr>
          <p:cNvSpPr>
            <a:spLocks noGrp="1"/>
          </p:cNvSpPr>
          <p:nvPr>
            <p:ph idx="1"/>
          </p:nvPr>
        </p:nvSpPr>
        <p:spPr/>
        <p:txBody>
          <a:bodyPr>
            <a:normAutofit/>
          </a:bodyPr>
          <a:lstStyle/>
          <a:p>
            <a:pPr marL="0" indent="0" algn="just">
              <a:lnSpc>
                <a:spcPct val="100000"/>
              </a:lnSpc>
              <a:buNone/>
            </a:pPr>
            <a:r>
              <a:rPr lang="en-US" sz="2000" b="1" dirty="0"/>
              <a:t>Problem statement: </a:t>
            </a:r>
            <a:r>
              <a:rPr lang="en-US" sz="2000" dirty="0">
                <a:latin typeface="Times New Roman" panose="02020603050405020304" pitchFamily="18" charset="0"/>
                <a:cs typeface="Times New Roman" panose="02020603050405020304" pitchFamily="18" charset="0"/>
              </a:rPr>
              <a:t>The increasing prevalence of credit card fraud in the digital era necessitates the development of robust and efficient fraud detection systems. This project aims to  develop a machine-learning model to detect credit card fraud. The model will be trained on a dataset of historical credit card transactions and evaluated on a holdout dataset of  unseen transactions.</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Project Goal: </a:t>
            </a:r>
            <a:r>
              <a:rPr lang="en-US" sz="2000" dirty="0">
                <a:latin typeface="Times New Roman" panose="02020603050405020304" pitchFamily="18" charset="0"/>
                <a:cs typeface="Times New Roman" panose="02020603050405020304" pitchFamily="18" charset="0"/>
              </a:rPr>
              <a:t>The main aim of this project is the detection of fraudulent credit card transactions, as it is essential to figure out the fraudulent transactions so that customers do not get charged for the purchase of products that they did not buy.</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Research question: </a:t>
            </a:r>
            <a:r>
              <a:rPr lang="en-US" sz="2000" dirty="0">
                <a:latin typeface="Times New Roman" panose="02020603050405020304" pitchFamily="18" charset="0"/>
                <a:cs typeface="Times New Roman" panose="02020603050405020304" pitchFamily="18" charset="0"/>
              </a:rPr>
              <a:t>What machine learning model is most suited for detecting fraudulent credit card transactions?</a:t>
            </a:r>
          </a:p>
        </p:txBody>
      </p:sp>
    </p:spTree>
    <p:extLst>
      <p:ext uri="{BB962C8B-B14F-4D97-AF65-F5344CB8AC3E}">
        <p14:creationId xmlns:p14="http://schemas.microsoft.com/office/powerpoint/2010/main" val="147820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9E2E-718C-7026-DD35-84CFB284E1F2}"/>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F60A9CED-6CF5-8368-63BD-51267AED2CB8}"/>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The model used by </a:t>
            </a:r>
            <a:r>
              <a:rPr lang="en-US" sz="1800" dirty="0" err="1">
                <a:latin typeface="Times New Roman" panose="02020603050405020304" pitchFamily="18" charset="0"/>
                <a:cs typeface="Times New Roman" panose="02020603050405020304" pitchFamily="18" charset="0"/>
              </a:rPr>
              <a:t>Alenzi</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Aljehane</a:t>
            </a:r>
            <a:r>
              <a:rPr lang="en-US" sz="1800" dirty="0">
                <a:latin typeface="Times New Roman" panose="02020603050405020304" pitchFamily="18" charset="0"/>
                <a:cs typeface="Times New Roman" panose="02020603050405020304" pitchFamily="18" charset="0"/>
              </a:rPr>
              <a:t> to detect Fraud in credit cards was </a:t>
            </a:r>
            <a:r>
              <a:rPr lang="en-US" sz="1800" dirty="0" err="1">
                <a:latin typeface="Times New Roman" panose="02020603050405020304" pitchFamily="18" charset="0"/>
                <a:cs typeface="Times New Roman" panose="02020603050405020304" pitchFamily="18" charset="0"/>
              </a:rPr>
              <a:t>Logis</a:t>
            </a:r>
            <a:r>
              <a:rPr lang="en-US" sz="1800" dirty="0">
                <a:latin typeface="Times New Roman" panose="02020603050405020304" pitchFamily="18" charset="0"/>
                <a:cs typeface="Times New Roman" panose="02020603050405020304" pitchFamily="18" charset="0"/>
              </a:rPr>
              <a:t>- tic Regression. Their model scored 97.2% in Accuracy, 97% sensitivity and 2.8% Error Rate.[1]</a:t>
            </a:r>
          </a:p>
          <a:p>
            <a:pPr algn="just"/>
            <a:r>
              <a:rPr lang="en-US" sz="1800" dirty="0" err="1">
                <a:latin typeface="Times New Roman" panose="02020603050405020304" pitchFamily="18" charset="0"/>
                <a:cs typeface="Times New Roman" panose="02020603050405020304" pitchFamily="18" charset="0"/>
              </a:rPr>
              <a:t>Dighe</a:t>
            </a:r>
            <a:r>
              <a:rPr lang="en-US" sz="1800" dirty="0">
                <a:latin typeface="Times New Roman" panose="02020603050405020304" pitchFamily="18" charset="0"/>
                <a:cs typeface="Times New Roman" panose="02020603050405020304" pitchFamily="18" charset="0"/>
              </a:rPr>
              <a:t> and his team used KNN, Logistic Regression and Neural Networks, multi- layer perceptron and Decision Tree in their work, then evaluated the results regarding numerous accuracy metrics. Of all the models created, the best performing one is KNN, which scored 99.13%, then in second place performing model at 96.40% and in last place is logistic Regression with 96.27%.[2]</a:t>
            </a:r>
          </a:p>
          <a:p>
            <a:pPr algn="just"/>
            <a:r>
              <a:rPr lang="en-US" sz="1800" dirty="0" err="1">
                <a:latin typeface="Times New Roman" panose="02020603050405020304" pitchFamily="18" charset="0"/>
                <a:cs typeface="Times New Roman" panose="02020603050405020304" pitchFamily="18" charset="0"/>
              </a:rPr>
              <a:t>Sahin</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Duman</a:t>
            </a:r>
            <a:r>
              <a:rPr lang="en-US" sz="1800" dirty="0">
                <a:latin typeface="Times New Roman" panose="02020603050405020304" pitchFamily="18" charset="0"/>
                <a:cs typeface="Times New Roman" panose="02020603050405020304" pitchFamily="18" charset="0"/>
              </a:rPr>
              <a:t> used four Support Vector Machine methods in detecting credit card fraud. (SVM) Support Vector Machine with RBF, Polynomial, Sigmoid, and Linear </a:t>
            </a:r>
            <a:r>
              <a:rPr lang="en-US" sz="1800" dirty="0" err="1">
                <a:latin typeface="Times New Roman" panose="02020603050405020304" pitchFamily="18" charset="0"/>
                <a:cs typeface="Times New Roman" panose="02020603050405020304" pitchFamily="18" charset="0"/>
              </a:rPr>
              <a:t>Kernel,all</a:t>
            </a:r>
            <a:r>
              <a:rPr lang="en-US" sz="1800" dirty="0">
                <a:latin typeface="Times New Roman" panose="02020603050405020304" pitchFamily="18" charset="0"/>
                <a:cs typeface="Times New Roman" panose="02020603050405020304" pitchFamily="18" charset="0"/>
              </a:rPr>
              <a:t> models scored 99.87% in the training model and 83.02% in the test- </a:t>
            </a:r>
            <a:r>
              <a:rPr lang="en-US" sz="1800" dirty="0" err="1">
                <a:latin typeface="Times New Roman" panose="02020603050405020304" pitchFamily="18" charset="0"/>
                <a:cs typeface="Times New Roman" panose="02020603050405020304" pitchFamily="18" charset="0"/>
              </a:rPr>
              <a:t>ing</a:t>
            </a:r>
            <a:r>
              <a:rPr lang="en-US" sz="1800" dirty="0">
                <a:latin typeface="Times New Roman" panose="02020603050405020304" pitchFamily="18" charset="0"/>
                <a:cs typeface="Times New Roman" panose="02020603050405020304" pitchFamily="18" charset="0"/>
              </a:rPr>
              <a:t> part of the model.[3]</a:t>
            </a:r>
          </a:p>
          <a:p>
            <a:pPr algn="just"/>
            <a:r>
              <a:rPr lang="en-US" sz="1800" dirty="0" err="1">
                <a:latin typeface="Times New Roman" panose="02020603050405020304" pitchFamily="18" charset="0"/>
                <a:cs typeface="Times New Roman" panose="02020603050405020304" pitchFamily="18" charset="0"/>
              </a:rPr>
              <a:t>Maniraj’s</a:t>
            </a:r>
            <a:r>
              <a:rPr lang="en-US" sz="1800" dirty="0">
                <a:latin typeface="Times New Roman" panose="02020603050405020304" pitchFamily="18" charset="0"/>
                <a:cs typeface="Times New Roman" panose="02020603050405020304" pitchFamily="18" charset="0"/>
              </a:rPr>
              <a:t> team built a model to recognize if any new transaction is Fraud or non- fraud. Their goal was to get 100% in detecting fraudulent transactions </a:t>
            </a:r>
            <a:r>
              <a:rPr lang="en-US" sz="1800" dirty="0" err="1">
                <a:latin typeface="Times New Roman" panose="02020603050405020304" pitchFamily="18" charset="0"/>
                <a:cs typeface="Times New Roman" panose="02020603050405020304" pitchFamily="18" charset="0"/>
              </a:rPr>
              <a:t>andtry</a:t>
            </a:r>
            <a:r>
              <a:rPr lang="en-US" sz="1800" dirty="0">
                <a:latin typeface="Times New Roman" panose="02020603050405020304" pitchFamily="18" charset="0"/>
                <a:cs typeface="Times New Roman" panose="02020603050405020304" pitchFamily="18" charset="0"/>
              </a:rPr>
              <a:t> to minimize the incorrectly classified fraud instances. Their model has performed well as they got 99.7% of the fraudulent transactions.[4]</a:t>
            </a:r>
          </a:p>
          <a:p>
            <a:endParaRPr lang="en-US" sz="1600" dirty="0"/>
          </a:p>
        </p:txBody>
      </p:sp>
    </p:spTree>
    <p:extLst>
      <p:ext uri="{BB962C8B-B14F-4D97-AF65-F5344CB8AC3E}">
        <p14:creationId xmlns:p14="http://schemas.microsoft.com/office/powerpoint/2010/main" val="267736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3098-9BB2-6C02-78D8-7CD7FB6BAF96}"/>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0CD1FEB3-ECE6-874D-001D-03492044CA62}"/>
              </a:ext>
            </a:extLst>
          </p:cNvPr>
          <p:cNvSpPr>
            <a:spLocks noGrp="1"/>
          </p:cNvSpPr>
          <p:nvPr>
            <p:ph idx="1"/>
          </p:nvPr>
        </p:nvSpPr>
        <p:spPr>
          <a:xfrm>
            <a:off x="838200" y="1847691"/>
            <a:ext cx="10515600" cy="2937669"/>
          </a:xfrm>
        </p:spPr>
        <p:txBody>
          <a:bodyPr/>
          <a:lstStyle/>
          <a:p>
            <a:r>
              <a:rPr lang="en-US" sz="1600" b="1" dirty="0">
                <a:latin typeface="Times New Roman" panose="02020603050405020304" pitchFamily="18" charset="0"/>
                <a:cs typeface="Times New Roman" panose="02020603050405020304" pitchFamily="18" charset="0"/>
              </a:rPr>
              <a:t>Data Description: </a:t>
            </a:r>
            <a:r>
              <a:rPr lang="en-US" sz="1400" dirty="0">
                <a:latin typeface="Times New Roman" panose="02020603050405020304" pitchFamily="18" charset="0"/>
                <a:cs typeface="Times New Roman" panose="02020603050405020304" pitchFamily="18" charset="0"/>
              </a:rPr>
              <a:t>The dataset was retrieved from an open-source website, Kaggle.com. It con- </a:t>
            </a:r>
            <a:r>
              <a:rPr lang="en-US" sz="1400" dirty="0" err="1">
                <a:latin typeface="Times New Roman" panose="02020603050405020304" pitchFamily="18" charset="0"/>
                <a:cs typeface="Times New Roman" panose="02020603050405020304" pitchFamily="18" charset="0"/>
              </a:rPr>
              <a:t>tains</a:t>
            </a:r>
            <a:r>
              <a:rPr lang="en-US" sz="1400" dirty="0">
                <a:latin typeface="Times New Roman" panose="02020603050405020304" pitchFamily="18" charset="0"/>
                <a:cs typeface="Times New Roman" panose="02020603050405020304" pitchFamily="18" charset="0"/>
              </a:rPr>
              <a:t> data on transactions made in 2013 by European credit card users in two days only. The dataset consists of 31 attributes and 284,808 rows.</a:t>
            </a:r>
          </a:p>
          <a:p>
            <a:endParaRPr lang="en-US" sz="1600" dirty="0">
              <a:latin typeface="Times New Roman" panose="02020603050405020304" pitchFamily="18" charset="0"/>
              <a:cs typeface="Times New Roman" panose="02020603050405020304" pitchFamily="18" charset="0"/>
            </a:endParaRPr>
          </a:p>
          <a:p>
            <a:pPr lvl="1"/>
            <a:r>
              <a:rPr lang="en-US" sz="1200" dirty="0">
                <a:latin typeface="Times New Roman" panose="02020603050405020304" pitchFamily="18" charset="0"/>
                <a:cs typeface="Times New Roman" panose="02020603050405020304" pitchFamily="18" charset="0"/>
              </a:rPr>
              <a:t>Twenty-eight attributes are numeric variables that, due to the confidentiality and privacy of the customers.</a:t>
            </a:r>
          </a:p>
          <a:p>
            <a:pPr lvl="1"/>
            <a:r>
              <a:rPr lang="en-US" sz="1200" dirty="0">
                <a:latin typeface="Times New Roman" panose="02020603050405020304" pitchFamily="18" charset="0"/>
                <a:cs typeface="Times New Roman" panose="02020603050405020304" pitchFamily="18" charset="0"/>
              </a:rPr>
              <a:t>Time: which contains the elapsed seconds between the first and other transactions of each Attribute.</a:t>
            </a:r>
          </a:p>
          <a:p>
            <a:pPr lvl="1"/>
            <a:r>
              <a:rPr lang="en-US" sz="1200" dirty="0">
                <a:latin typeface="Times New Roman" panose="02020603050405020304" pitchFamily="18" charset="0"/>
                <a:cs typeface="Times New Roman" panose="02020603050405020304" pitchFamily="18" charset="0"/>
              </a:rPr>
              <a:t>Amount : Which is the amount of each transaction</a:t>
            </a:r>
          </a:p>
          <a:p>
            <a:pPr lvl="1"/>
            <a:r>
              <a:rPr lang="en-US" sz="1200" dirty="0">
                <a:latin typeface="Times New Roman" panose="02020603050405020304" pitchFamily="18" charset="0"/>
                <a:cs typeface="Times New Roman" panose="02020603050405020304" pitchFamily="18" charset="0"/>
              </a:rPr>
              <a:t>Class : which contains binary variables where</a:t>
            </a:r>
            <a:r>
              <a:rPr lang="en-US" sz="1200" b="1" dirty="0">
                <a:latin typeface="Times New Roman" panose="02020603050405020304" pitchFamily="18" charset="0"/>
                <a:cs typeface="Times New Roman" panose="02020603050405020304" pitchFamily="18" charset="0"/>
              </a:rPr>
              <a:t> 1 </a:t>
            </a:r>
            <a:r>
              <a:rPr lang="en-US" sz="1200" dirty="0">
                <a:latin typeface="Times New Roman" panose="02020603050405020304" pitchFamily="18" charset="0"/>
                <a:cs typeface="Times New Roman" panose="02020603050405020304" pitchFamily="18" charset="0"/>
              </a:rPr>
              <a:t>is a case of fraudulent transaction, and </a:t>
            </a:r>
            <a:r>
              <a:rPr lang="en-US" sz="1200" b="1" dirty="0">
                <a:latin typeface="Times New Roman" panose="02020603050405020304" pitchFamily="18" charset="0"/>
                <a:cs typeface="Times New Roman" panose="02020603050405020304" pitchFamily="18" charset="0"/>
              </a:rPr>
              <a:t>0</a:t>
            </a:r>
            <a:r>
              <a:rPr lang="en-US" sz="1200" dirty="0">
                <a:latin typeface="Times New Roman" panose="02020603050405020304" pitchFamily="18" charset="0"/>
                <a:cs typeface="Times New Roman" panose="02020603050405020304" pitchFamily="18" charset="0"/>
              </a:rPr>
              <a:t> is not as case of fraudulent transaction.</a:t>
            </a:r>
          </a:p>
          <a:p>
            <a:pPr marL="457200" lvl="1" indent="0">
              <a:buNone/>
            </a:pPr>
            <a:endParaRPr lang="en-US" sz="1200" dirty="0">
              <a:latin typeface="Times New Roman" panose="02020603050405020304" pitchFamily="18" charset="0"/>
              <a:cs typeface="Times New Roman" panose="02020603050405020304" pitchFamily="18" charset="0"/>
            </a:endParaRPr>
          </a:p>
          <a:p>
            <a:r>
              <a:rPr lang="fi-FI" sz="1600" b="1" dirty="0">
                <a:latin typeface="Times New Roman" panose="02020603050405020304" pitchFamily="18" charset="0"/>
                <a:cs typeface="Times New Roman" panose="02020603050405020304" pitchFamily="18" charset="0"/>
              </a:rPr>
              <a:t>Dataset : </a:t>
            </a:r>
            <a:r>
              <a:rPr lang="fi-FI" sz="1600" dirty="0">
                <a:latin typeface="Times New Roman" panose="02020603050405020304" pitchFamily="18" charset="0"/>
                <a:cs typeface="Times New Roman" panose="02020603050405020304" pitchFamily="18" charset="0"/>
              </a:rPr>
              <a:t>https://www.kaggle.com/datasets/mlg-ulb/creditcardfraud</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14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4E45-43EA-4D2D-B5CE-9941D18858C2}"/>
              </a:ext>
            </a:extLst>
          </p:cNvPr>
          <p:cNvSpPr>
            <a:spLocks noGrp="1"/>
          </p:cNvSpPr>
          <p:nvPr>
            <p:ph type="title"/>
          </p:nvPr>
        </p:nvSpPr>
        <p:spPr>
          <a:xfrm>
            <a:off x="784860" y="395605"/>
            <a:ext cx="10515600" cy="861695"/>
          </a:xfrm>
        </p:spPr>
        <p:txBody>
          <a:bodyPr/>
          <a:lstStyle/>
          <a:p>
            <a:r>
              <a:rPr lang="en-US" dirty="0"/>
              <a:t>Data Analysis </a:t>
            </a:r>
          </a:p>
        </p:txBody>
      </p:sp>
      <p:sp>
        <p:nvSpPr>
          <p:cNvPr id="3" name="Content Placeholder 2">
            <a:extLst>
              <a:ext uri="{FF2B5EF4-FFF2-40B4-BE49-F238E27FC236}">
                <a16:creationId xmlns:a16="http://schemas.microsoft.com/office/drawing/2014/main" id="{D5C91206-4A3D-D277-081C-2DEC076C8F9F}"/>
              </a:ext>
            </a:extLst>
          </p:cNvPr>
          <p:cNvSpPr>
            <a:spLocks noGrp="1"/>
          </p:cNvSpPr>
          <p:nvPr>
            <p:ph idx="1"/>
          </p:nvPr>
        </p:nvSpPr>
        <p:spPr>
          <a:xfrm>
            <a:off x="1165860" y="5250179"/>
            <a:ext cx="3375660" cy="410449"/>
          </a:xfrm>
        </p:spPr>
        <p:txBody>
          <a:bodyPr>
            <a:normAutofit/>
          </a:bodyPr>
          <a:lstStyle/>
          <a:p>
            <a:pPr marL="0" indent="0" algn="ctr">
              <a:buNone/>
            </a:pPr>
            <a:r>
              <a:rPr lang="en-US" sz="1800" dirty="0"/>
              <a:t>Check Null Data</a:t>
            </a:r>
          </a:p>
          <a:p>
            <a:pPr marL="0" indent="0">
              <a:buNone/>
            </a:pPr>
            <a:endParaRPr lang="en-US" sz="1800" dirty="0"/>
          </a:p>
        </p:txBody>
      </p:sp>
      <p:pic>
        <p:nvPicPr>
          <p:cNvPr id="5" name="Picture 4">
            <a:extLst>
              <a:ext uri="{FF2B5EF4-FFF2-40B4-BE49-F238E27FC236}">
                <a16:creationId xmlns:a16="http://schemas.microsoft.com/office/drawing/2014/main" id="{F9180C1D-F7DB-4CE2-F6C6-09A6FD76684A}"/>
              </a:ext>
            </a:extLst>
          </p:cNvPr>
          <p:cNvPicPr>
            <a:picLocks noChangeAspect="1"/>
          </p:cNvPicPr>
          <p:nvPr/>
        </p:nvPicPr>
        <p:blipFill>
          <a:blip r:embed="rId2"/>
          <a:stretch>
            <a:fillRect/>
          </a:stretch>
        </p:blipFill>
        <p:spPr>
          <a:xfrm>
            <a:off x="929640" y="1368424"/>
            <a:ext cx="4000546" cy="3698875"/>
          </a:xfrm>
          <a:prstGeom prst="rect">
            <a:avLst/>
          </a:prstGeom>
        </p:spPr>
      </p:pic>
      <p:pic>
        <p:nvPicPr>
          <p:cNvPr id="11" name="Content Placeholder 4">
            <a:extLst>
              <a:ext uri="{FF2B5EF4-FFF2-40B4-BE49-F238E27FC236}">
                <a16:creationId xmlns:a16="http://schemas.microsoft.com/office/drawing/2014/main" id="{33307979-484E-F7A7-6CA1-5FB082574D22}"/>
              </a:ext>
            </a:extLst>
          </p:cNvPr>
          <p:cNvPicPr>
            <a:picLocks noChangeAspect="1"/>
          </p:cNvPicPr>
          <p:nvPr/>
        </p:nvPicPr>
        <p:blipFill>
          <a:blip r:embed="rId3"/>
          <a:stretch>
            <a:fillRect/>
          </a:stretch>
        </p:blipFill>
        <p:spPr>
          <a:xfrm>
            <a:off x="6042660" y="1368424"/>
            <a:ext cx="4959319" cy="3698875"/>
          </a:xfrm>
          <a:prstGeom prst="rect">
            <a:avLst/>
          </a:prstGeom>
        </p:spPr>
      </p:pic>
      <p:sp>
        <p:nvSpPr>
          <p:cNvPr id="12" name="TextBox 11">
            <a:extLst>
              <a:ext uri="{FF2B5EF4-FFF2-40B4-BE49-F238E27FC236}">
                <a16:creationId xmlns:a16="http://schemas.microsoft.com/office/drawing/2014/main" id="{2E769624-C1BB-D310-2543-C5DC503DF175}"/>
              </a:ext>
            </a:extLst>
          </p:cNvPr>
          <p:cNvSpPr txBox="1"/>
          <p:nvPr/>
        </p:nvSpPr>
        <p:spPr>
          <a:xfrm>
            <a:off x="7790799" y="5250179"/>
            <a:ext cx="2225040" cy="369332"/>
          </a:xfrm>
          <a:prstGeom prst="rect">
            <a:avLst/>
          </a:prstGeom>
          <a:noFill/>
        </p:spPr>
        <p:txBody>
          <a:bodyPr wrap="square" rtlCol="0">
            <a:spAutoFit/>
          </a:bodyPr>
          <a:lstStyle/>
          <a:p>
            <a:r>
              <a:rPr lang="en-US" dirty="0"/>
              <a:t>Data Correlation</a:t>
            </a:r>
          </a:p>
        </p:txBody>
      </p:sp>
    </p:spTree>
    <p:extLst>
      <p:ext uri="{BB962C8B-B14F-4D97-AF65-F5344CB8AC3E}">
        <p14:creationId xmlns:p14="http://schemas.microsoft.com/office/powerpoint/2010/main" val="2715021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47FCE-5823-987D-AD07-E37F6C04D339}"/>
              </a:ext>
            </a:extLst>
          </p:cNvPr>
          <p:cNvSpPr>
            <a:spLocks noGrp="1"/>
          </p:cNvSpPr>
          <p:nvPr>
            <p:ph type="title"/>
          </p:nvPr>
        </p:nvSpPr>
        <p:spPr>
          <a:xfrm>
            <a:off x="838200" y="365125"/>
            <a:ext cx="10515600" cy="1174115"/>
          </a:xfrm>
        </p:spPr>
        <p:txBody>
          <a:bodyPr/>
          <a:lstStyle/>
          <a:p>
            <a:r>
              <a:rPr lang="en-US" dirty="0"/>
              <a:t>Continue</a:t>
            </a:r>
          </a:p>
        </p:txBody>
      </p:sp>
      <p:pic>
        <p:nvPicPr>
          <p:cNvPr id="12" name="Content Placeholder 11">
            <a:extLst>
              <a:ext uri="{FF2B5EF4-FFF2-40B4-BE49-F238E27FC236}">
                <a16:creationId xmlns:a16="http://schemas.microsoft.com/office/drawing/2014/main" id="{F66E6FF7-0321-8963-64BC-A988BBB9BE36}"/>
              </a:ext>
            </a:extLst>
          </p:cNvPr>
          <p:cNvPicPr>
            <a:picLocks noGrp="1" noChangeAspect="1"/>
          </p:cNvPicPr>
          <p:nvPr>
            <p:ph idx="1"/>
          </p:nvPr>
        </p:nvPicPr>
        <p:blipFill>
          <a:blip r:embed="rId2"/>
          <a:stretch>
            <a:fillRect/>
          </a:stretch>
        </p:blipFill>
        <p:spPr>
          <a:xfrm>
            <a:off x="1854517" y="1781016"/>
            <a:ext cx="8239125" cy="3571875"/>
          </a:xfrm>
        </p:spPr>
      </p:pic>
    </p:spTree>
    <p:extLst>
      <p:ext uri="{BB962C8B-B14F-4D97-AF65-F5344CB8AC3E}">
        <p14:creationId xmlns:p14="http://schemas.microsoft.com/office/powerpoint/2010/main" val="358958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C492-59C0-4100-C5C2-40CAB17DB732}"/>
              </a:ext>
            </a:extLst>
          </p:cNvPr>
          <p:cNvSpPr>
            <a:spLocks noGrp="1"/>
          </p:cNvSpPr>
          <p:nvPr>
            <p:ph type="title"/>
          </p:nvPr>
        </p:nvSpPr>
        <p:spPr>
          <a:xfrm>
            <a:off x="838200" y="365125"/>
            <a:ext cx="10515600" cy="1014095"/>
          </a:xfrm>
        </p:spPr>
        <p:txBody>
          <a:bodyPr/>
          <a:lstStyle/>
          <a:p>
            <a:r>
              <a:rPr lang="en-US" dirty="0"/>
              <a:t>Methodology</a:t>
            </a:r>
          </a:p>
        </p:txBody>
      </p:sp>
      <p:pic>
        <p:nvPicPr>
          <p:cNvPr id="5" name="Content Placeholder 4">
            <a:extLst>
              <a:ext uri="{FF2B5EF4-FFF2-40B4-BE49-F238E27FC236}">
                <a16:creationId xmlns:a16="http://schemas.microsoft.com/office/drawing/2014/main" id="{2C83C4CC-8B78-4CEA-CA3C-58762F2C7CD1}"/>
              </a:ext>
            </a:extLst>
          </p:cNvPr>
          <p:cNvPicPr>
            <a:picLocks noGrp="1" noChangeAspect="1"/>
          </p:cNvPicPr>
          <p:nvPr>
            <p:ph idx="1"/>
          </p:nvPr>
        </p:nvPicPr>
        <p:blipFill>
          <a:blip r:embed="rId2"/>
          <a:stretch>
            <a:fillRect/>
          </a:stretch>
        </p:blipFill>
        <p:spPr>
          <a:xfrm>
            <a:off x="7414260" y="1980089"/>
            <a:ext cx="4347605" cy="3011011"/>
          </a:xfrm>
        </p:spPr>
      </p:pic>
      <p:sp>
        <p:nvSpPr>
          <p:cNvPr id="6" name="TextBox 5">
            <a:extLst>
              <a:ext uri="{FF2B5EF4-FFF2-40B4-BE49-F238E27FC236}">
                <a16:creationId xmlns:a16="http://schemas.microsoft.com/office/drawing/2014/main" id="{C473E262-ED3E-FC4E-4F88-122958271690}"/>
              </a:ext>
            </a:extLst>
          </p:cNvPr>
          <p:cNvSpPr txBox="1"/>
          <p:nvPr/>
        </p:nvSpPr>
        <p:spPr>
          <a:xfrm>
            <a:off x="906780" y="1379220"/>
            <a:ext cx="7193280" cy="4139595"/>
          </a:xfrm>
          <a:prstGeom prst="rect">
            <a:avLst/>
          </a:prstGeom>
          <a:noFill/>
        </p:spPr>
        <p:txBody>
          <a:bodyPr wrap="square" rtlCol="0">
            <a:spAutoFit/>
          </a:bodyPr>
          <a:lstStyle/>
          <a:p>
            <a:r>
              <a:rPr lang="en-US" sz="1100" b="1" dirty="0"/>
              <a:t>Data collection:</a:t>
            </a:r>
          </a:p>
          <a:p>
            <a:r>
              <a:rPr lang="en-US" sz="1400" dirty="0"/>
              <a:t>The first phase will involve collecting a dataset of historical credit card transactions. The</a:t>
            </a:r>
          </a:p>
          <a:p>
            <a:r>
              <a:rPr lang="en-US" sz="1400" dirty="0"/>
              <a:t>data will be collected from various sources, including banks, credit card companies, and</a:t>
            </a:r>
          </a:p>
          <a:p>
            <a:r>
              <a:rPr lang="en-US" sz="1400" dirty="0"/>
              <a:t>merchants.</a:t>
            </a:r>
          </a:p>
          <a:p>
            <a:r>
              <a:rPr lang="en-US" sz="1400" b="1" dirty="0"/>
              <a:t>Data Cleaning:</a:t>
            </a:r>
          </a:p>
          <a:p>
            <a:pPr marL="171450" indent="-171450">
              <a:buFont typeface="Arial" panose="020B0604020202020204" pitchFamily="34" charset="0"/>
              <a:buChar char="•"/>
            </a:pPr>
            <a:r>
              <a:rPr lang="en-US" sz="1400" dirty="0"/>
              <a:t>Impute the missing values with the column's mean, median, or mode.</a:t>
            </a:r>
          </a:p>
          <a:p>
            <a:pPr marL="171450" indent="-171450">
              <a:buFont typeface="Arial" panose="020B0604020202020204" pitchFamily="34" charset="0"/>
              <a:buChar char="•"/>
            </a:pPr>
            <a:r>
              <a:rPr lang="en-US" sz="1400" dirty="0"/>
              <a:t>Drop the rows with missing values.</a:t>
            </a:r>
          </a:p>
          <a:p>
            <a:pPr marL="171450" indent="-171450">
              <a:buFont typeface="Arial" panose="020B0604020202020204" pitchFamily="34" charset="0"/>
              <a:buChar char="•"/>
            </a:pPr>
            <a:r>
              <a:rPr lang="en-US" sz="1400" dirty="0"/>
              <a:t>Use a machine learning model to predict the missing values like </a:t>
            </a:r>
            <a:r>
              <a:rPr lang="en-US" sz="1400" dirty="0" err="1"/>
              <a:t>isnull</a:t>
            </a:r>
            <a:r>
              <a:rPr lang="en-US" sz="1400" dirty="0"/>
              <a:t>() and heatmap().</a:t>
            </a:r>
          </a:p>
          <a:p>
            <a:r>
              <a:rPr lang="en-US" sz="1400" b="1" dirty="0"/>
              <a:t>Normalize the data:</a:t>
            </a:r>
          </a:p>
          <a:p>
            <a:r>
              <a:rPr lang="en-US" sz="1400" dirty="0"/>
              <a:t>Normalization is scaling the data so that all features have similar values. This can</a:t>
            </a:r>
          </a:p>
          <a:p>
            <a:r>
              <a:rPr lang="en-US" sz="1400" dirty="0"/>
              <a:t>improve the performance of machine learning models by making the parts more</a:t>
            </a:r>
          </a:p>
          <a:p>
            <a:r>
              <a:rPr lang="en-US" sz="1400" dirty="0"/>
              <a:t>comparable.</a:t>
            </a:r>
          </a:p>
          <a:p>
            <a:r>
              <a:rPr lang="en-US" sz="1400" b="1" dirty="0"/>
              <a:t>Model training:</a:t>
            </a:r>
          </a:p>
          <a:p>
            <a:r>
              <a:rPr lang="en-US" sz="1400" dirty="0"/>
              <a:t>The second phase will involve training the machine learning model on the collected data.</a:t>
            </a:r>
          </a:p>
          <a:p>
            <a:r>
              <a:rPr lang="en-US" sz="1400" dirty="0"/>
              <a:t>The model will be prepared using a supervised learning algorithm like SVM.</a:t>
            </a:r>
          </a:p>
          <a:p>
            <a:r>
              <a:rPr lang="en-US" sz="1400" b="1" dirty="0"/>
              <a:t>Model evaluation:</a:t>
            </a:r>
          </a:p>
          <a:p>
            <a:r>
              <a:rPr lang="en-US" sz="1400" dirty="0"/>
              <a:t>The third phase will involve evaluating the machine learning model's performance on a</a:t>
            </a:r>
          </a:p>
          <a:p>
            <a:r>
              <a:rPr lang="en-US" sz="1400" dirty="0"/>
              <a:t>holdout dataset of unseen transactions. The model's performance will be evaluated using</a:t>
            </a:r>
          </a:p>
          <a:p>
            <a:r>
              <a:rPr lang="en-US" sz="1400" dirty="0"/>
              <a:t>accuracy, precision, and recall metrics.</a:t>
            </a:r>
          </a:p>
        </p:txBody>
      </p:sp>
    </p:spTree>
    <p:extLst>
      <p:ext uri="{BB962C8B-B14F-4D97-AF65-F5344CB8AC3E}">
        <p14:creationId xmlns:p14="http://schemas.microsoft.com/office/powerpoint/2010/main" val="1375782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2C3E-FBE3-746F-4605-9AB26726A41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70E6FEB-89F3-C383-3546-D7F3A7273AF3}"/>
              </a:ext>
            </a:extLst>
          </p:cNvPr>
          <p:cNvSpPr>
            <a:spLocks noGrp="1"/>
          </p:cNvSpPr>
          <p:nvPr>
            <p:ph idx="1"/>
          </p:nvPr>
        </p:nvSpPr>
        <p:spPr>
          <a:xfrm>
            <a:off x="838200" y="1825625"/>
            <a:ext cx="3954780" cy="3996055"/>
          </a:xfrm>
        </p:spPr>
        <p:txBody>
          <a:bodyPr>
            <a:normAutofit fontScale="92500"/>
          </a:bodyPr>
          <a:lstStyle/>
          <a:p>
            <a:pPr marL="0" indent="0">
              <a:buNone/>
            </a:pPr>
            <a:r>
              <a:rPr lang="en-US" b="1" dirty="0"/>
              <a:t>K-Nearest Neighbor (KNN):</a:t>
            </a:r>
          </a:p>
          <a:p>
            <a:pPr marL="0" indent="0" algn="just">
              <a:buNone/>
            </a:pPr>
            <a:r>
              <a:rPr lang="en-US" sz="1300" dirty="0"/>
              <a:t>Two Ks were used to determine the best KNN model, K=3 and K =7.</a:t>
            </a:r>
          </a:p>
          <a:p>
            <a:pPr algn="just"/>
            <a:r>
              <a:rPr lang="en-US" sz="1300" dirty="0"/>
              <a:t> K = 3 While making the KNN model, We created two models: K =3 and K =7. </a:t>
            </a:r>
          </a:p>
          <a:p>
            <a:pPr marL="0" indent="0" algn="just">
              <a:buNone/>
            </a:pPr>
            <a:r>
              <a:rPr lang="en-US" sz="1300" dirty="0"/>
              <a:t>    Figure 5 shows the model created in Jupiter Notebook; the model scored an accuracy </a:t>
            </a:r>
          </a:p>
          <a:p>
            <a:pPr marL="0" indent="0" algn="just">
              <a:buNone/>
            </a:pPr>
            <a:r>
              <a:rPr lang="en-US" sz="1300" dirty="0"/>
              <a:t>    of 100% and identified 85,443 transactions correctly and missed 131.</a:t>
            </a:r>
          </a:p>
          <a:p>
            <a:pPr marL="0" indent="0" algn="just">
              <a:buNone/>
            </a:pPr>
            <a:r>
              <a:rPr lang="en-US" sz="1300" dirty="0"/>
              <a:t>•   K=7</a:t>
            </a:r>
          </a:p>
          <a:p>
            <a:pPr marL="0" indent="0" algn="just">
              <a:buNone/>
            </a:pPr>
            <a:r>
              <a:rPr lang="en-US" sz="1300" dirty="0"/>
              <a:t>There was a slight decrease in the Accuracy of the model created in Jupiter Note- </a:t>
            </a:r>
          </a:p>
          <a:p>
            <a:pPr marL="0" indent="0" algn="just">
              <a:buNone/>
            </a:pPr>
            <a:r>
              <a:rPr lang="en-US" sz="1300" dirty="0"/>
              <a:t>book as it scored 100% when K is 7, and the model miss classified 131 fraudulent transactions as no fraudulent. As for the Accuracy is the same as K=3 </a:t>
            </a:r>
          </a:p>
          <a:p>
            <a:pPr marL="0" indent="0" algn="just">
              <a:buNone/>
            </a:pPr>
            <a:r>
              <a:rPr lang="en-US" sz="1300" dirty="0"/>
              <a:t>100% with 52 misclassified transactions </a:t>
            </a:r>
            <a:r>
              <a:rPr lang="en-US" sz="1500" dirty="0"/>
              <a:t>.</a:t>
            </a:r>
          </a:p>
        </p:txBody>
      </p:sp>
      <p:pic>
        <p:nvPicPr>
          <p:cNvPr id="6" name="Picture 5">
            <a:extLst>
              <a:ext uri="{FF2B5EF4-FFF2-40B4-BE49-F238E27FC236}">
                <a16:creationId xmlns:a16="http://schemas.microsoft.com/office/drawing/2014/main" id="{B63F5BC9-C56E-E449-AD55-CF046ACB45A6}"/>
              </a:ext>
            </a:extLst>
          </p:cNvPr>
          <p:cNvPicPr>
            <a:picLocks noChangeAspect="1"/>
          </p:cNvPicPr>
          <p:nvPr/>
        </p:nvPicPr>
        <p:blipFill>
          <a:blip r:embed="rId2"/>
          <a:stretch>
            <a:fillRect/>
          </a:stretch>
        </p:blipFill>
        <p:spPr>
          <a:xfrm>
            <a:off x="8164606" y="3077529"/>
            <a:ext cx="3585333" cy="2134552"/>
          </a:xfrm>
          <a:prstGeom prst="rect">
            <a:avLst/>
          </a:prstGeom>
        </p:spPr>
      </p:pic>
      <p:pic>
        <p:nvPicPr>
          <p:cNvPr id="8" name="Picture 7">
            <a:extLst>
              <a:ext uri="{FF2B5EF4-FFF2-40B4-BE49-F238E27FC236}">
                <a16:creationId xmlns:a16="http://schemas.microsoft.com/office/drawing/2014/main" id="{ADF7EF20-40B7-F0F5-BF84-CD9EFD6A52E4}"/>
              </a:ext>
            </a:extLst>
          </p:cNvPr>
          <p:cNvPicPr>
            <a:picLocks noChangeAspect="1"/>
          </p:cNvPicPr>
          <p:nvPr/>
        </p:nvPicPr>
        <p:blipFill>
          <a:blip r:embed="rId3"/>
          <a:stretch>
            <a:fillRect/>
          </a:stretch>
        </p:blipFill>
        <p:spPr>
          <a:xfrm>
            <a:off x="4960620" y="2234565"/>
            <a:ext cx="3036346" cy="1964055"/>
          </a:xfrm>
          <a:prstGeom prst="rect">
            <a:avLst/>
          </a:prstGeom>
        </p:spPr>
      </p:pic>
      <p:pic>
        <p:nvPicPr>
          <p:cNvPr id="10" name="Picture 9">
            <a:extLst>
              <a:ext uri="{FF2B5EF4-FFF2-40B4-BE49-F238E27FC236}">
                <a16:creationId xmlns:a16="http://schemas.microsoft.com/office/drawing/2014/main" id="{EEF73037-4430-2617-EA0C-45AED212EF39}"/>
              </a:ext>
            </a:extLst>
          </p:cNvPr>
          <p:cNvPicPr>
            <a:picLocks noChangeAspect="1"/>
          </p:cNvPicPr>
          <p:nvPr/>
        </p:nvPicPr>
        <p:blipFill>
          <a:blip r:embed="rId4"/>
          <a:stretch>
            <a:fillRect/>
          </a:stretch>
        </p:blipFill>
        <p:spPr>
          <a:xfrm>
            <a:off x="5085587" y="4198620"/>
            <a:ext cx="2766192" cy="1652588"/>
          </a:xfrm>
          <a:prstGeom prst="rect">
            <a:avLst/>
          </a:prstGeom>
        </p:spPr>
      </p:pic>
    </p:spTree>
    <p:extLst>
      <p:ext uri="{BB962C8B-B14F-4D97-AF65-F5344CB8AC3E}">
        <p14:creationId xmlns:p14="http://schemas.microsoft.com/office/powerpoint/2010/main" val="682425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7D5F3-8CAD-7109-BCA0-CB39D2662F12}"/>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5C0B99D6-63D5-625F-D037-C3C1D08379D5}"/>
              </a:ext>
            </a:extLst>
          </p:cNvPr>
          <p:cNvSpPr>
            <a:spLocks noGrp="1"/>
          </p:cNvSpPr>
          <p:nvPr>
            <p:ph idx="1"/>
          </p:nvPr>
        </p:nvSpPr>
        <p:spPr/>
        <p:txBody>
          <a:bodyPr>
            <a:normAutofit/>
          </a:bodyPr>
          <a:lstStyle/>
          <a:p>
            <a:pPr marL="457200" lvl="1" indent="0">
              <a:buNone/>
            </a:pPr>
            <a:r>
              <a:rPr lang="en-US" sz="2000" b="1" dirty="0"/>
              <a:t>Logistic Regression (L.R.):</a:t>
            </a:r>
          </a:p>
          <a:p>
            <a:pPr lvl="1"/>
            <a:r>
              <a:rPr lang="en-US" sz="1600" dirty="0"/>
              <a:t>The last model created using Jupiter Notebook is Logistic Regression; the model managed to score an Accuracy on Training data of 93.51% , while it scored an Accuracy score on Test Data of 91.88%, as presented in blew Figure.</a:t>
            </a:r>
          </a:p>
          <a:p>
            <a:pPr lvl="1"/>
            <a:endParaRPr lang="en-US" sz="1600" dirty="0"/>
          </a:p>
        </p:txBody>
      </p:sp>
      <p:pic>
        <p:nvPicPr>
          <p:cNvPr id="5" name="Picture 4">
            <a:extLst>
              <a:ext uri="{FF2B5EF4-FFF2-40B4-BE49-F238E27FC236}">
                <a16:creationId xmlns:a16="http://schemas.microsoft.com/office/drawing/2014/main" id="{B52368C7-9C68-B83D-21F1-F8D771767D30}"/>
              </a:ext>
            </a:extLst>
          </p:cNvPr>
          <p:cNvPicPr>
            <a:picLocks noChangeAspect="1"/>
          </p:cNvPicPr>
          <p:nvPr/>
        </p:nvPicPr>
        <p:blipFill>
          <a:blip r:embed="rId2"/>
          <a:stretch>
            <a:fillRect/>
          </a:stretch>
        </p:blipFill>
        <p:spPr>
          <a:xfrm>
            <a:off x="3169920" y="2596357"/>
            <a:ext cx="5530837" cy="1346833"/>
          </a:xfrm>
          <a:prstGeom prst="rect">
            <a:avLst/>
          </a:prstGeom>
        </p:spPr>
      </p:pic>
      <p:pic>
        <p:nvPicPr>
          <p:cNvPr id="11" name="Picture 10">
            <a:extLst>
              <a:ext uri="{FF2B5EF4-FFF2-40B4-BE49-F238E27FC236}">
                <a16:creationId xmlns:a16="http://schemas.microsoft.com/office/drawing/2014/main" id="{B4670253-9445-08D1-EDAB-361A1DF7E5AF}"/>
              </a:ext>
            </a:extLst>
          </p:cNvPr>
          <p:cNvPicPr>
            <a:picLocks noChangeAspect="1"/>
          </p:cNvPicPr>
          <p:nvPr/>
        </p:nvPicPr>
        <p:blipFill>
          <a:blip r:embed="rId3"/>
          <a:stretch>
            <a:fillRect/>
          </a:stretch>
        </p:blipFill>
        <p:spPr>
          <a:xfrm>
            <a:off x="3169920" y="4315221"/>
            <a:ext cx="6000750" cy="1019175"/>
          </a:xfrm>
          <a:prstGeom prst="rect">
            <a:avLst/>
          </a:prstGeom>
        </p:spPr>
      </p:pic>
    </p:spTree>
    <p:extLst>
      <p:ext uri="{BB962C8B-B14F-4D97-AF65-F5344CB8AC3E}">
        <p14:creationId xmlns:p14="http://schemas.microsoft.com/office/powerpoint/2010/main" val="386236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738</TotalTime>
  <Words>1081</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Credit Card Fraud Detection Using Machine Learning </vt:lpstr>
      <vt:lpstr>Overview</vt:lpstr>
      <vt:lpstr>Literature Review</vt:lpstr>
      <vt:lpstr>Data Description</vt:lpstr>
      <vt:lpstr>Data Analysis </vt:lpstr>
      <vt:lpstr>Continue</vt:lpstr>
      <vt:lpstr>Methodology</vt:lpstr>
      <vt:lpstr>Results</vt:lpstr>
      <vt:lpstr>Continue</vt:lpstr>
      <vt:lpstr>Continue</vt:lpstr>
      <vt:lpstr>Continue</vt:lpstr>
      <vt:lpstr>Continue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Machine Learning </dc:title>
  <dc:creator>Nahidul Islam</dc:creator>
  <cp:lastModifiedBy>tanvir sayem</cp:lastModifiedBy>
  <cp:revision>2</cp:revision>
  <dcterms:created xsi:type="dcterms:W3CDTF">2023-11-01T12:10:59Z</dcterms:created>
  <dcterms:modified xsi:type="dcterms:W3CDTF">2024-11-08T19:11:55Z</dcterms:modified>
</cp:coreProperties>
</file>