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BEDC1-D67A-4081-9F60-BFB9FACBC3F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12604-E352-4F91-B70C-495561F47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0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12604-E352-4F91-B70C-495561F475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7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C24E-E04D-4FF4-B95F-DD624D439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EFBCB-9099-4D52-99D7-7C4ECE848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E6324-8AF1-4D6F-984A-FCFD4C0C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71B5-C86E-48C0-9EB4-32EBF36D1E47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810CB-D853-4D4F-903A-15C6E5B4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B5690-E351-4910-AD69-4DDFF374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24-F6BE-420A-AF36-115A58CF35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3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DE22-2461-4786-9691-3A6EB89D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3515B-F763-4ECA-8223-9527835C5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0B836-3F4F-4603-B15B-57A4B6AF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71B5-C86E-48C0-9EB4-32EBF36D1E47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922EC-D680-43B3-B8CF-8A7264FA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C73C6-97B6-43B4-A6E8-3ACDEFEA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24-F6BE-420A-AF36-115A58CF35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4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FF88B-30ED-4F24-BA3B-1E5852B74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F5370-00C6-45EE-8503-15D1DFBA4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FF253-81B5-430F-8329-4170F61B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71B5-C86E-48C0-9EB4-32EBF36D1E47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4C99A-70CD-4C1B-8083-26F1D1A8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55FC0-0277-41DC-86D2-54A47550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24-F6BE-420A-AF36-115A58CF35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3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ACC8-CD83-4506-A0E7-BB4B693B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88FAC-E33B-40CA-8976-6BB34FFB7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A0B28-886E-485C-BAC9-39D31D4E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71B5-C86E-48C0-9EB4-32EBF36D1E47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BA461-7874-4B74-BD2A-CCC4C558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3539A-D626-4DB5-8F35-35E8020B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24-F6BE-420A-AF36-115A58CF35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1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3586-4CDA-4B3D-861A-03D7F48D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91ED1-49E2-44FC-8377-02900E332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60B79-A002-4EB7-B027-BF611A00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71B5-C86E-48C0-9EB4-32EBF36D1E47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97FD3-0327-4CEC-A06D-536ECAB5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FCA52-FF96-4CF2-9A8E-A156CD20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24-F6BE-420A-AF36-115A58CF35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8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EDB8-E50B-4562-A174-9B446AB0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522B-DF8D-4469-BF91-B500834EA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7B7EC-B69B-4CDF-BA5F-CD0476327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C0441-882A-4D2F-932E-44FB24C9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71B5-C86E-48C0-9EB4-32EBF36D1E47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1630B-3E30-4846-8DCE-3F54F582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C88BF-DE89-4846-ACE5-0D66C542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24-F6BE-420A-AF36-115A58CF35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6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8FF5-8190-4B84-8B93-FFC3E159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19E66-859B-484C-B38D-5E200835A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4319A-EBBC-4EBA-85C7-569CF288E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B5B8D-E029-4B5B-83EA-31F49BE2F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C59A0-0A9C-4A19-AE54-D7038ABC1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9AE25-F067-49BB-B3C4-12ED1362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71B5-C86E-48C0-9EB4-32EBF36D1E47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E2660-7090-4847-8AB6-BD19ADA1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B0D78-278D-4B7A-9553-846DEE6C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24-F6BE-420A-AF36-115A58CF35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3A4B-9B42-49EF-AACA-6BBCE61D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72CF8-3308-4FA6-BEA4-E3BE1625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71B5-C86E-48C0-9EB4-32EBF36D1E47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145C6-1682-45A6-B4A5-5D34CC1E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7DFB0-CF67-45AD-8DBC-143BD5F5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24-F6BE-420A-AF36-115A58CF35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5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4D866-C101-4E65-940E-5547A6B1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71B5-C86E-48C0-9EB4-32EBF36D1E47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273C9-B843-4B72-8F17-6C764061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96177-5D47-4022-9F93-8C69779F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24-F6BE-420A-AF36-115A58CF35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7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7188-8191-4A7C-A429-DE54B1B3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7186-5BE7-4BEA-B3A7-069ABCA0A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9037F-F316-425C-805E-5C5781B3C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CA97F-1616-411F-8A0B-635A8009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71B5-C86E-48C0-9EB4-32EBF36D1E47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69DB1-813F-45A5-BEFF-8CB0D8C3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693DD-614C-4552-9330-4EFCAC20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24-F6BE-420A-AF36-115A58CF35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0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8DC2-785D-4570-9F3D-0E6E9E77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9757F-897E-4DCD-893A-4E3E82C4A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2AA70-41B8-48CB-86F7-0AD820E51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ED44F-8622-4007-97BB-46E1C9D4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71B5-C86E-48C0-9EB4-32EBF36D1E47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65360-F9F2-4FDA-9556-7C589078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143EF-8EAD-4786-A033-68465C56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24-F6BE-420A-AF36-115A58CF35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8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A5761-BCC7-4FA8-9339-FAF6B181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BA022-52F5-4B0D-911C-B715DAB89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F693C-DDDB-497D-835E-4E573027D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571B5-C86E-48C0-9EB4-32EBF36D1E47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D94B1-5FF3-4086-848A-22488E776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A93B9-CC0C-4B4A-B30D-241B416E4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81824-F6BE-420A-AF36-115A58CF35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628FBC-DC03-4A49-8331-7E52B67EF9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90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D71F7-EE20-45F5-B961-0391F9C439EB}"/>
              </a:ext>
            </a:extLst>
          </p:cNvPr>
          <p:cNvSpPr txBox="1"/>
          <p:nvPr/>
        </p:nvSpPr>
        <p:spPr>
          <a:xfrm>
            <a:off x="1540484" y="1621058"/>
            <a:ext cx="646051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686BA6"/>
                </a:solidFill>
                <a:latin typeface="Impact" panose="020B0806030902050204" pitchFamily="34" charset="0"/>
                <a:ea typeface="Microsoft JhengHei" panose="020B0604030504040204" pitchFamily="34" charset="-120"/>
              </a:rPr>
              <a:t>PHP</a:t>
            </a:r>
            <a:endParaRPr lang="en-US" sz="88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Cookies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9D35C-F83B-4885-8CC3-617453EEDB3B}"/>
              </a:ext>
            </a:extLst>
          </p:cNvPr>
          <p:cNvSpPr txBox="1"/>
          <p:nvPr/>
        </p:nvSpPr>
        <p:spPr>
          <a:xfrm>
            <a:off x="1655500" y="6156368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BBB7A"/>
                </a:solidFill>
                <a:latin typeface="raleway" pitchFamily="2" charset="0"/>
              </a:rPr>
              <a:t>@ </a:t>
            </a:r>
            <a:r>
              <a:rPr lang="en-US" sz="1400" dirty="0">
                <a:solidFill>
                  <a:srgbClr val="FBBB7A"/>
                </a:solidFill>
                <a:latin typeface="raleway" pitchFamily="2" charset="0"/>
              </a:rPr>
              <a:t>Md. Mizanur Rahman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1DFB63-E3AE-48AE-83A3-3ECB1972F88A}"/>
              </a:ext>
            </a:extLst>
          </p:cNvPr>
          <p:cNvSpPr/>
          <p:nvPr/>
        </p:nvSpPr>
        <p:spPr>
          <a:xfrm>
            <a:off x="8001000" y="2492993"/>
            <a:ext cx="3017520" cy="2926080"/>
          </a:xfrm>
          <a:prstGeom prst="ellipse">
            <a:avLst/>
          </a:prstGeom>
          <a:solidFill>
            <a:srgbClr val="69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E30992-3ABF-4901-AB78-A74EBCCB3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75" y="2616044"/>
            <a:ext cx="54959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86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FF12B53-DC8F-4B63-9741-6871B7EB132F}"/>
              </a:ext>
            </a:extLst>
          </p:cNvPr>
          <p:cNvSpPr/>
          <p:nvPr/>
        </p:nvSpPr>
        <p:spPr>
          <a:xfrm>
            <a:off x="3076574" y="219074"/>
            <a:ext cx="6254496" cy="6257926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EA235E-6ADB-4D01-B2A4-F4B99ADDC36F}"/>
              </a:ext>
            </a:extLst>
          </p:cNvPr>
          <p:cNvSpPr/>
          <p:nvPr/>
        </p:nvSpPr>
        <p:spPr>
          <a:xfrm>
            <a:off x="3533774" y="677989"/>
            <a:ext cx="5340096" cy="5340096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DF51E3-0B02-47CB-945A-2BF45730CC2C}"/>
              </a:ext>
            </a:extLst>
          </p:cNvPr>
          <p:cNvSpPr/>
          <p:nvPr/>
        </p:nvSpPr>
        <p:spPr>
          <a:xfrm>
            <a:off x="4448174" y="1592389"/>
            <a:ext cx="3511296" cy="3511296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28BA2-26C6-4B20-AA66-161F86F5B7C1}"/>
              </a:ext>
            </a:extLst>
          </p:cNvPr>
          <p:cNvSpPr txBox="1"/>
          <p:nvPr/>
        </p:nvSpPr>
        <p:spPr>
          <a:xfrm>
            <a:off x="5486636" y="2232540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Quicksand" panose="00000500000000000000" pitchFamily="2" charset="0"/>
              </a:rPr>
              <a:t>THIS IS 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B2E1C-3AB3-42A0-88BD-C41B5230F2E1}"/>
              </a:ext>
            </a:extLst>
          </p:cNvPr>
          <p:cNvSpPr txBox="1"/>
          <p:nvPr/>
        </p:nvSpPr>
        <p:spPr>
          <a:xfrm>
            <a:off x="4905849" y="2876121"/>
            <a:ext cx="2733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686BA6"/>
                </a:solidFill>
                <a:latin typeface="Impact" panose="020B080603090205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4514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4EA956-A27F-4C93-8453-58DC7D81AF3F}"/>
              </a:ext>
            </a:extLst>
          </p:cNvPr>
          <p:cNvSpPr txBox="1"/>
          <p:nvPr/>
        </p:nvSpPr>
        <p:spPr>
          <a:xfrm>
            <a:off x="1690496" y="1111360"/>
            <a:ext cx="623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What is Cookies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CE4E0-E5BF-4EBC-8291-DB3B0377DA47}"/>
              </a:ext>
            </a:extLst>
          </p:cNvPr>
          <p:cNvSpPr txBox="1"/>
          <p:nvPr/>
        </p:nvSpPr>
        <p:spPr>
          <a:xfrm>
            <a:off x="1719072" y="1809177"/>
            <a:ext cx="49801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  <a:latin typeface="raleway" pitchFamily="2" charset="0"/>
              </a:rPr>
              <a:t>Cookies</a:t>
            </a:r>
            <a:r>
              <a:rPr lang="en-US" sz="1600" b="0" i="0" dirty="0">
                <a:effectLst/>
                <a:latin typeface="raleway" pitchFamily="2" charset="0"/>
              </a:rPr>
              <a:t> are text files with small pieces of data — like a username and password — that are used to identify your computer as you use a computer network. Specific cookies known as HTTP cookies are used to identify specific users and improve your web browsing experience.</a:t>
            </a:r>
          </a:p>
          <a:p>
            <a:endParaRPr lang="en-US" sz="1600" dirty="0">
              <a:latin typeface="raleway" pitchFamily="2" charset="0"/>
            </a:endParaRPr>
          </a:p>
          <a:p>
            <a:endParaRPr lang="en-US" sz="1600" b="0" i="0" dirty="0">
              <a:effectLst/>
              <a:latin typeface="raleway" pitchFamily="2" charset="0"/>
            </a:endParaRPr>
          </a:p>
          <a:p>
            <a:r>
              <a:rPr lang="en-US" sz="1600" b="0" i="0" dirty="0">
                <a:effectLst/>
                <a:latin typeface="raleway" pitchFamily="2" charset="0"/>
              </a:rPr>
              <a:t>When the cookie is exchanged between your computer and the network server, the server reads the ID and knows what information to specifically serve to you.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20485-73ED-4ED1-897C-BD70AB713315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5101E-837F-4349-BDFE-8644A5797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257" y="2107933"/>
            <a:ext cx="2545467" cy="25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3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BEAF8-2D4D-4081-B3F4-74CEE5BF353D}"/>
              </a:ext>
            </a:extLst>
          </p:cNvPr>
          <p:cNvSpPr txBox="1"/>
          <p:nvPr/>
        </p:nvSpPr>
        <p:spPr>
          <a:xfrm>
            <a:off x="1690496" y="1111360"/>
            <a:ext cx="623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HTTP Cookies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1B024-44C1-4C4C-B2C0-2A2DCCA493D8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0FF03-3A2A-467D-814B-80364F30088E}"/>
              </a:ext>
            </a:extLst>
          </p:cNvPr>
          <p:cNvSpPr txBox="1"/>
          <p:nvPr/>
        </p:nvSpPr>
        <p:spPr>
          <a:xfrm>
            <a:off x="1719073" y="1809177"/>
            <a:ext cx="52760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  <a:latin typeface="raleway" pitchFamily="2" charset="0"/>
              </a:rPr>
              <a:t>HTTP cookies,</a:t>
            </a:r>
            <a:r>
              <a:rPr lang="en-US" sz="1600" b="0" i="0" dirty="0">
                <a:effectLst/>
                <a:latin typeface="raleway" pitchFamily="2" charset="0"/>
              </a:rPr>
              <a:t> or internet cookies, are built specifically for Internet web browsers to track, personalize, and save information about each user’s session.</a:t>
            </a:r>
          </a:p>
          <a:p>
            <a:endParaRPr lang="en-US" sz="1600" dirty="0">
              <a:latin typeface="raleway" pitchFamily="2" charset="0"/>
            </a:endParaRPr>
          </a:p>
          <a:p>
            <a:r>
              <a:rPr lang="en-US" sz="1600" b="0" i="0" dirty="0">
                <a:effectLst/>
                <a:latin typeface="raleway" pitchFamily="2" charset="0"/>
              </a:rPr>
              <a:t>Cookies are created to identify you when you visit a new website. The web server — which stores the website’s data — sends a short stream of identifying info to your web browser.</a:t>
            </a:r>
          </a:p>
          <a:p>
            <a:endParaRPr lang="en-US" sz="1600" dirty="0">
              <a:latin typeface="raleway" pitchFamily="2" charset="0"/>
            </a:endParaRPr>
          </a:p>
          <a:p>
            <a:r>
              <a:rPr lang="en-US" sz="1600" b="0" i="0" dirty="0">
                <a:effectLst/>
                <a:latin typeface="raleway" pitchFamily="2" charset="0"/>
              </a:rPr>
              <a:t>Browser cookies are identified and read by </a:t>
            </a:r>
            <a:r>
              <a:rPr lang="en-US" sz="1600" i="0" dirty="0">
                <a:effectLst/>
                <a:latin typeface="raleway" pitchFamily="2" charset="0"/>
              </a:rPr>
              <a:t>name-value pairs</a:t>
            </a:r>
            <a:r>
              <a:rPr lang="en-US" sz="1600" b="0" i="0" dirty="0">
                <a:effectLst/>
                <a:latin typeface="raleway" pitchFamily="2" charset="0"/>
              </a:rPr>
              <a:t>. These tell cookies where to be sent and what data to recall.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ABC45C-FB85-4E73-9C27-0827F5F52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384" y="1578666"/>
            <a:ext cx="5350033" cy="401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3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D0C276-6307-4D4E-A226-EE1D4F0EDD82}"/>
              </a:ext>
            </a:extLst>
          </p:cNvPr>
          <p:cNvSpPr txBox="1"/>
          <p:nvPr/>
        </p:nvSpPr>
        <p:spPr>
          <a:xfrm>
            <a:off x="1690496" y="1111360"/>
            <a:ext cx="623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What are cookies used for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AE146-8515-4EF0-88E9-9B7214D22328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2C432-5E74-4E7D-9F30-23AD17F01BA2}"/>
              </a:ext>
            </a:extLst>
          </p:cNvPr>
          <p:cNvSpPr txBox="1"/>
          <p:nvPr/>
        </p:nvSpPr>
        <p:spPr>
          <a:xfrm>
            <a:off x="1719072" y="1809177"/>
            <a:ext cx="8724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raleway" pitchFamily="2" charset="0"/>
              </a:rPr>
              <a:t>Without cookies, you’d have to login again after you leave a site or rebuild your shopping cart if you accidentally close the page</a:t>
            </a:r>
          </a:p>
          <a:p>
            <a:endParaRPr lang="en-US" sz="1600" dirty="0">
              <a:latin typeface="raleway" pitchFamily="2" charset="0"/>
            </a:endParaRPr>
          </a:p>
          <a:p>
            <a:r>
              <a:rPr lang="en-US" sz="1600" b="0" i="0" dirty="0">
                <a:effectLst/>
                <a:latin typeface="raleway" pitchFamily="2" charset="0"/>
              </a:rPr>
              <a:t>Here’s how cookie are intended to be used: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EAA73-5C6D-40A9-8110-FF7CB1B19478}"/>
              </a:ext>
            </a:extLst>
          </p:cNvPr>
          <p:cNvSpPr txBox="1"/>
          <p:nvPr/>
        </p:nvSpPr>
        <p:spPr>
          <a:xfrm>
            <a:off x="2166029" y="3197178"/>
            <a:ext cx="8038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0" dirty="0">
                <a:solidFill>
                  <a:srgbClr val="414141"/>
                </a:solidFill>
                <a:effectLst/>
                <a:latin typeface="raleway" pitchFamily="2" charset="0"/>
              </a:rPr>
              <a:t>Session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98248-1ADC-4620-AB3F-42CF2CC6D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818" y="3217914"/>
            <a:ext cx="292654" cy="292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3CBC35-46D8-4A04-8740-189EB08ABF84}"/>
              </a:ext>
            </a:extLst>
          </p:cNvPr>
          <p:cNvSpPr txBox="1"/>
          <p:nvPr/>
        </p:nvSpPr>
        <p:spPr>
          <a:xfrm>
            <a:off x="2169732" y="3815247"/>
            <a:ext cx="8038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0" dirty="0">
                <a:solidFill>
                  <a:srgbClr val="414141"/>
                </a:solidFill>
                <a:effectLst/>
                <a:latin typeface="raleway" pitchFamily="2" charset="0"/>
              </a:rPr>
              <a:t>Personalization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B51084-7452-4A61-862E-0E54962CA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91" y="3798159"/>
            <a:ext cx="292654" cy="2926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A3CBCB-4F25-464C-89D6-75AC5E9E9207}"/>
              </a:ext>
            </a:extLst>
          </p:cNvPr>
          <p:cNvSpPr txBox="1"/>
          <p:nvPr/>
        </p:nvSpPr>
        <p:spPr>
          <a:xfrm>
            <a:off x="2180615" y="4386407"/>
            <a:ext cx="8023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0" dirty="0">
                <a:solidFill>
                  <a:srgbClr val="414141"/>
                </a:solidFill>
                <a:effectLst/>
                <a:latin typeface="raleway" pitchFamily="2" charset="0"/>
              </a:rPr>
              <a:t>Tracking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86DF8A-DE47-4EFB-A217-FA9949214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36" y="4386407"/>
            <a:ext cx="292654" cy="29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7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0B7D80-1F7C-4BED-A69D-C008A722B85D}"/>
              </a:ext>
            </a:extLst>
          </p:cNvPr>
          <p:cNvSpPr txBox="1"/>
          <p:nvPr/>
        </p:nvSpPr>
        <p:spPr>
          <a:xfrm>
            <a:off x="1690496" y="1111360"/>
            <a:ext cx="623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Why cookies can be dangerous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FFE6B-5379-4B9A-98B4-F4DB060273E5}"/>
              </a:ext>
            </a:extLst>
          </p:cNvPr>
          <p:cNvSpPr txBox="1"/>
          <p:nvPr/>
        </p:nvSpPr>
        <p:spPr>
          <a:xfrm>
            <a:off x="11272837" y="6117123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8AA91-6A71-4C52-AB4D-AC04D12154CD}"/>
              </a:ext>
            </a:extLst>
          </p:cNvPr>
          <p:cNvSpPr txBox="1"/>
          <p:nvPr/>
        </p:nvSpPr>
        <p:spPr>
          <a:xfrm>
            <a:off x="1719073" y="1809177"/>
            <a:ext cx="5349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600" b="0" i="0" dirty="0">
                <a:effectLst/>
                <a:latin typeface="raleway" pitchFamily="2" charset="0"/>
              </a:rPr>
              <a:t>Since the data in cookies doesn't change, cookies themselves aren't harmful. They can't infect computers with viruses or other malware. </a:t>
            </a:r>
          </a:p>
          <a:p>
            <a:pPr algn="l" fontAlgn="base"/>
            <a:endParaRPr lang="en-US" sz="1600" b="0" i="0" dirty="0">
              <a:effectLst/>
              <a:latin typeface="raleway" pitchFamily="2" charset="0"/>
            </a:endParaRPr>
          </a:p>
          <a:p>
            <a:pPr algn="l" fontAlgn="base"/>
            <a:r>
              <a:rPr lang="en-US" sz="1600" b="0" i="0" dirty="0">
                <a:effectLst/>
                <a:latin typeface="raleway" pitchFamily="2" charset="0"/>
              </a:rPr>
              <a:t>The danger lies in their ability to track individuals' browsing histories.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709AA3-DB5C-475C-B79B-1F158BDFB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14" y="1909761"/>
            <a:ext cx="4925998" cy="369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1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AD78E8-2F52-4165-9F7C-462136CF2C60}"/>
              </a:ext>
            </a:extLst>
          </p:cNvPr>
          <p:cNvSpPr txBox="1"/>
          <p:nvPr/>
        </p:nvSpPr>
        <p:spPr>
          <a:xfrm>
            <a:off x="1690496" y="1111360"/>
            <a:ext cx="623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Create cookie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D480C-8AF6-410F-87FB-488F94A6AD38}"/>
              </a:ext>
            </a:extLst>
          </p:cNvPr>
          <p:cNvSpPr txBox="1"/>
          <p:nvPr/>
        </p:nvSpPr>
        <p:spPr>
          <a:xfrm>
            <a:off x="11272837" y="6117123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01FC8-C331-4F89-BF8B-F7A4F61A8DDC}"/>
              </a:ext>
            </a:extLst>
          </p:cNvPr>
          <p:cNvSpPr txBox="1"/>
          <p:nvPr/>
        </p:nvSpPr>
        <p:spPr>
          <a:xfrm>
            <a:off x="1719072" y="1809177"/>
            <a:ext cx="5817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600" b="0" i="0" dirty="0">
                <a:effectLst/>
                <a:latin typeface="raleway" pitchFamily="2" charset="0"/>
              </a:rPr>
              <a:t>A cookie is created with 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raleway" pitchFamily="2" charset="0"/>
              </a:rPr>
              <a:t>setcookie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()</a:t>
            </a:r>
            <a:r>
              <a:rPr lang="en-US" sz="1600" b="0" i="0" dirty="0">
                <a:effectLst/>
                <a:latin typeface="raleway" pitchFamily="2" charset="0"/>
              </a:rPr>
              <a:t>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CD87FA-BF2F-4C56-B960-D86009014474}"/>
              </a:ext>
            </a:extLst>
          </p:cNvPr>
          <p:cNvSpPr/>
          <p:nvPr/>
        </p:nvSpPr>
        <p:spPr>
          <a:xfrm>
            <a:off x="1719072" y="2393704"/>
            <a:ext cx="8488696" cy="715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setcookie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(name, value, expire, path, domain, secure, 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httponly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);</a:t>
            </a:r>
            <a:endParaRPr lang="en-US" sz="1400" i="1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BF48-765D-4F09-B075-7065B6EA3360}"/>
              </a:ext>
            </a:extLst>
          </p:cNvPr>
          <p:cNvSpPr txBox="1"/>
          <p:nvPr/>
        </p:nvSpPr>
        <p:spPr>
          <a:xfrm>
            <a:off x="1782743" y="3460673"/>
            <a:ext cx="8756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333333"/>
                </a:solidFill>
                <a:effectLst/>
                <a:latin typeface="raleway" pitchFamily="2" charset="0"/>
              </a:rPr>
              <a:t>💡</a:t>
            </a:r>
            <a:r>
              <a:rPr lang="en-US" sz="1600" b="1" dirty="0">
                <a:solidFill>
                  <a:srgbClr val="000000"/>
                </a:solidFill>
                <a:latin typeface="raleway" pitchFamily="2" charset="0"/>
              </a:rPr>
              <a:t>Note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– Only the name parameter is required others are optional.</a:t>
            </a:r>
            <a:endParaRPr lang="en-US" sz="1600" b="0" i="0" dirty="0">
              <a:effectLst/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89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76E74-DF96-43AD-9D88-194FA2005689}"/>
              </a:ext>
            </a:extLst>
          </p:cNvPr>
          <p:cNvSpPr txBox="1"/>
          <p:nvPr/>
        </p:nvSpPr>
        <p:spPr>
          <a:xfrm>
            <a:off x="1690496" y="1111360"/>
            <a:ext cx="623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Create cookie with PHP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32B0F9-DF27-4F10-8093-B279F6FD2E5E}"/>
              </a:ext>
            </a:extLst>
          </p:cNvPr>
          <p:cNvSpPr txBox="1"/>
          <p:nvPr/>
        </p:nvSpPr>
        <p:spPr>
          <a:xfrm>
            <a:off x="11272837" y="6117123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AF178-C1A8-4F11-9DD4-09F1E53D78A6}"/>
              </a:ext>
            </a:extLst>
          </p:cNvPr>
          <p:cNvSpPr txBox="1"/>
          <p:nvPr/>
        </p:nvSpPr>
        <p:spPr>
          <a:xfrm>
            <a:off x="1719072" y="1809177"/>
            <a:ext cx="8488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Here we create a cookie named "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user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" with the value “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Abdullah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“. So lets prepare a cookie and set it.</a:t>
            </a:r>
            <a:endParaRPr lang="en-US" sz="1600" b="0" i="0" dirty="0">
              <a:effectLst/>
              <a:latin typeface="raleway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DCD316-9B10-407B-A064-AE1F91B1C928}"/>
              </a:ext>
            </a:extLst>
          </p:cNvPr>
          <p:cNvSpPr/>
          <p:nvPr/>
        </p:nvSpPr>
        <p:spPr>
          <a:xfrm>
            <a:off x="1719072" y="2653587"/>
            <a:ext cx="8488696" cy="2264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&lt;?php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$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cookie_name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=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"user"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$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cookie_value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= </a:t>
            </a:r>
            <a:r>
              <a:rPr lang="en-US" sz="1400" b="0" i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“Abdullah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  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setcookie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($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cookie_name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, $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cookie_value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, time() + (</a:t>
            </a:r>
            <a:r>
              <a:rPr lang="en-US" sz="1400" dirty="0">
                <a:solidFill>
                  <a:srgbClr val="FF0000"/>
                </a:solidFill>
                <a:latin typeface="Victor Mono" panose="00000509000000000000" pitchFamily="49" charset="0"/>
              </a:rPr>
              <a:t>36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00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),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"/"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400" b="0" i="0" dirty="0">
                <a:solidFill>
                  <a:srgbClr val="0080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?&gt;</a:t>
            </a:r>
            <a:endParaRPr lang="en-US" sz="1400" i="1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1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71D2F-544A-4427-9F92-11AB2ABD87C7}"/>
              </a:ext>
            </a:extLst>
          </p:cNvPr>
          <p:cNvSpPr txBox="1"/>
          <p:nvPr/>
        </p:nvSpPr>
        <p:spPr>
          <a:xfrm>
            <a:off x="1690496" y="1111360"/>
            <a:ext cx="623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Show the cookie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1473-15C1-479B-A080-78AA72814506}"/>
              </a:ext>
            </a:extLst>
          </p:cNvPr>
          <p:cNvSpPr txBox="1"/>
          <p:nvPr/>
        </p:nvSpPr>
        <p:spPr>
          <a:xfrm>
            <a:off x="11272837" y="6117123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ECFCAA-C866-45E2-A4BE-FF88861EA772}"/>
              </a:ext>
            </a:extLst>
          </p:cNvPr>
          <p:cNvSpPr txBox="1"/>
          <p:nvPr/>
        </p:nvSpPr>
        <p:spPr>
          <a:xfrm>
            <a:off x="1719072" y="1809177"/>
            <a:ext cx="8488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Show cookie in browser.</a:t>
            </a:r>
            <a:endParaRPr lang="en-US" sz="1600" b="0" i="0" dirty="0">
              <a:effectLst/>
              <a:latin typeface="raleway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E5F4E-9B88-4582-AD3F-DC98BA6E353D}"/>
              </a:ext>
            </a:extLst>
          </p:cNvPr>
          <p:cNvSpPr/>
          <p:nvPr/>
        </p:nvSpPr>
        <p:spPr>
          <a:xfrm>
            <a:off x="1719072" y="2422580"/>
            <a:ext cx="8488696" cy="27254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&lt;?php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if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(!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isset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400" b="0" i="0" dirty="0">
                <a:solidFill>
                  <a:srgbClr val="DAA520"/>
                </a:solidFill>
                <a:effectLst/>
                <a:latin typeface="Victor Mono" panose="00000509000000000000" pitchFamily="49" charset="0"/>
              </a:rPr>
              <a:t>$_COOKIE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[$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cookie_name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])) {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echo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"Cookie named '"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. $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cookie_name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.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"' is not set!"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}</a:t>
            </a:r>
          </a:p>
          <a:p>
            <a:endParaRPr lang="en-US" sz="1400" b="0" i="0" dirty="0">
              <a:solidFill>
                <a:srgbClr val="000000"/>
              </a:solidFill>
              <a:effectLst/>
              <a:latin typeface="Victor Mono" panose="00000509000000000000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else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{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echo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"Cookie '"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. $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cookie_name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.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"' is set!&lt;</a:t>
            </a:r>
            <a:r>
              <a:rPr lang="en-US" sz="1400" b="0" i="0" dirty="0" err="1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br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&gt;"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echo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"Value is: 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. </a:t>
            </a:r>
            <a:r>
              <a:rPr lang="en-US" sz="1400" b="0" i="0" dirty="0">
                <a:solidFill>
                  <a:srgbClr val="DAA520"/>
                </a:solidFill>
                <a:effectLst/>
                <a:latin typeface="Victor Mono" panose="00000509000000000000" pitchFamily="49" charset="0"/>
              </a:rPr>
              <a:t>$_COOKIE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[$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cookie_name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];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}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?&gt;</a:t>
            </a:r>
            <a:endParaRPr lang="en-US" sz="1400" i="1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9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4841E2-7BB5-4667-9A74-FEA253A3FF72}"/>
              </a:ext>
            </a:extLst>
          </p:cNvPr>
          <p:cNvSpPr txBox="1"/>
          <p:nvPr/>
        </p:nvSpPr>
        <p:spPr>
          <a:xfrm>
            <a:off x="1690496" y="1111360"/>
            <a:ext cx="623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Delete the cookie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23420-2E51-485E-892F-3AA82D8817AC}"/>
              </a:ext>
            </a:extLst>
          </p:cNvPr>
          <p:cNvSpPr txBox="1"/>
          <p:nvPr/>
        </p:nvSpPr>
        <p:spPr>
          <a:xfrm>
            <a:off x="11272837" y="6117123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71721-E0F7-4075-8A47-037CDAA723CB}"/>
              </a:ext>
            </a:extLst>
          </p:cNvPr>
          <p:cNvSpPr txBox="1"/>
          <p:nvPr/>
        </p:nvSpPr>
        <p:spPr>
          <a:xfrm>
            <a:off x="1719072" y="1809177"/>
            <a:ext cx="8488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To delete the cookie we can invoke this.</a:t>
            </a:r>
            <a:endParaRPr lang="en-US" sz="1600" b="0" i="0" dirty="0">
              <a:effectLst/>
              <a:latin typeface="raleway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BC54B-4E1C-4969-AFCC-8610E3051782}"/>
              </a:ext>
            </a:extLst>
          </p:cNvPr>
          <p:cNvSpPr/>
          <p:nvPr/>
        </p:nvSpPr>
        <p:spPr>
          <a:xfrm>
            <a:off x="1719072" y="2422580"/>
            <a:ext cx="8488696" cy="1363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&lt;?php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8000"/>
                </a:solidFill>
                <a:effectLst/>
                <a:latin typeface="Victor Mono" panose="00000509000000000000" pitchFamily="49" charset="0"/>
              </a:rPr>
              <a:t>// set the expiration date to one hour ago</a:t>
            </a:r>
            <a:br>
              <a:rPr lang="en-US" sz="1400" b="0" i="0" dirty="0">
                <a:solidFill>
                  <a:srgbClr val="0080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8000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setcookie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"user"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,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""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, time() - 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3600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?&gt;</a:t>
            </a:r>
            <a:endParaRPr lang="en-US" sz="1400" i="1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30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507</Words>
  <Application>Microsoft Office PowerPoint</Application>
  <PresentationFormat>Widescreen</PresentationFormat>
  <Paragraphs>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Impact</vt:lpstr>
      <vt:lpstr>Quicksand</vt:lpstr>
      <vt:lpstr>raleway</vt:lpstr>
      <vt:lpstr>Victor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Mizanur Rahman</dc:creator>
  <cp:lastModifiedBy>Mizanur Rahman</cp:lastModifiedBy>
  <cp:revision>39</cp:revision>
  <dcterms:created xsi:type="dcterms:W3CDTF">2022-03-22T18:21:26Z</dcterms:created>
  <dcterms:modified xsi:type="dcterms:W3CDTF">2022-03-23T06:13:36Z</dcterms:modified>
</cp:coreProperties>
</file>