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6" r:id="rId5"/>
    <p:sldId id="258" r:id="rId6"/>
    <p:sldId id="275" r:id="rId7"/>
    <p:sldId id="257" r:id="rId8"/>
    <p:sldId id="265" r:id="rId9"/>
    <p:sldId id="270" r:id="rId10"/>
    <p:sldId id="271" r:id="rId11"/>
    <p:sldId id="273" r:id="rId12"/>
    <p:sldId id="274" r:id="rId13"/>
    <p:sldId id="264" r:id="rId14"/>
    <p:sldId id="276" r:id="rId15"/>
    <p:sldId id="281" r:id="rId16"/>
    <p:sldId id="28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D"/>
    <a:srgbClr val="00FF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5A2D5D-E35F-4681-AD20-67D90EDA429A}" v="670" dt="2022-12-26T21:40:00.356"/>
    <p1510:client id="{4FD72267-3BBD-44D2-B5ED-7365014408C2}" v="371" dt="2022-12-26T20:26:07.982"/>
    <p1510:client id="{90A84704-0D33-471D-A612-CA7B61C68A6B}" v="1381" dt="2022-12-26T19:03:38.459"/>
    <p1510:client id="{C032E5B8-E75E-4BE6-82BE-8BD1E5F51B4D}" v="243" dt="2022-12-26T21:46:50.268"/>
    <p1510:client id="{ECFA8638-7925-45FE-9FD3-A95FD3219302}" v="402" dt="2022-12-26T21:16:21.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Hopkins" userId="414761a2-a39d-49a9-939a-7a64691270b2" providerId="ADAL" clId="{87BC108F-2AB8-48DA-AB49-F9E86BDDFE2F}"/>
    <pc:docChg chg="modSld">
      <pc:chgData name="David Hopkins" userId="414761a2-a39d-49a9-939a-7a64691270b2" providerId="ADAL" clId="{87BC108F-2AB8-48DA-AB49-F9E86BDDFE2F}" dt="2018-08-08T09:06:44.784" v="5" actId="2711"/>
      <pc:docMkLst>
        <pc:docMk/>
      </pc:docMkLst>
      <pc:sldChg chg="modSp">
        <pc:chgData name="David Hopkins" userId="414761a2-a39d-49a9-939a-7a64691270b2" providerId="ADAL" clId="{87BC108F-2AB8-48DA-AB49-F9E86BDDFE2F}" dt="2018-08-08T09:06:17.211" v="0" actId="2711"/>
        <pc:sldMkLst>
          <pc:docMk/>
          <pc:sldMk cId="3211859542" sldId="256"/>
        </pc:sldMkLst>
        <pc:spChg chg="mod">
          <ac:chgData name="David Hopkins" userId="414761a2-a39d-49a9-939a-7a64691270b2" providerId="ADAL" clId="{87BC108F-2AB8-48DA-AB49-F9E86BDDFE2F}" dt="2018-08-08T09:06:17.211" v="0" actId="2711"/>
          <ac:spMkLst>
            <pc:docMk/>
            <pc:sldMk cId="3211859542" sldId="256"/>
            <ac:spMk id="6" creationId="{3469E413-BCF5-4E2F-BE4B-EB617C589FA5}"/>
          </ac:spMkLst>
        </pc:spChg>
      </pc:sldChg>
      <pc:sldChg chg="modSp">
        <pc:chgData name="David Hopkins" userId="414761a2-a39d-49a9-939a-7a64691270b2" providerId="ADAL" clId="{87BC108F-2AB8-48DA-AB49-F9E86BDDFE2F}" dt="2018-08-08T09:06:33.104" v="3" actId="2711"/>
        <pc:sldMkLst>
          <pc:docMk/>
          <pc:sldMk cId="2282759447" sldId="257"/>
        </pc:sldMkLst>
        <pc:spChg chg="mod">
          <ac:chgData name="David Hopkins" userId="414761a2-a39d-49a9-939a-7a64691270b2" providerId="ADAL" clId="{87BC108F-2AB8-48DA-AB49-F9E86BDDFE2F}" dt="2018-08-08T09:06:33.104" v="3" actId="2711"/>
          <ac:spMkLst>
            <pc:docMk/>
            <pc:sldMk cId="2282759447" sldId="257"/>
            <ac:spMk id="12" creationId="{2CA8B576-3688-4F36-8A9A-7852B92A0202}"/>
          </ac:spMkLst>
        </pc:spChg>
        <pc:spChg chg="mod">
          <ac:chgData name="David Hopkins" userId="414761a2-a39d-49a9-939a-7a64691270b2" providerId="ADAL" clId="{87BC108F-2AB8-48DA-AB49-F9E86BDDFE2F}" dt="2018-08-08T09:06:21.875" v="1" actId="2711"/>
          <ac:spMkLst>
            <pc:docMk/>
            <pc:sldMk cId="2282759447" sldId="257"/>
            <ac:spMk id="14" creationId="{E6F38A83-0D43-4BB2-A6E1-EF52D195B184}"/>
          </ac:spMkLst>
        </pc:spChg>
        <pc:spChg chg="mod">
          <ac:chgData name="David Hopkins" userId="414761a2-a39d-49a9-939a-7a64691270b2" providerId="ADAL" clId="{87BC108F-2AB8-48DA-AB49-F9E86BDDFE2F}" dt="2018-08-08T09:06:25.206" v="2" actId="2711"/>
          <ac:spMkLst>
            <pc:docMk/>
            <pc:sldMk cId="2282759447" sldId="257"/>
            <ac:spMk id="21" creationId="{3DDB314C-721F-4AB1-903B-8A65D874228D}"/>
          </ac:spMkLst>
        </pc:spChg>
      </pc:sldChg>
      <pc:sldChg chg="modSp">
        <pc:chgData name="David Hopkins" userId="414761a2-a39d-49a9-939a-7a64691270b2" providerId="ADAL" clId="{87BC108F-2AB8-48DA-AB49-F9E86BDDFE2F}" dt="2018-08-08T09:06:44.784" v="5" actId="2711"/>
        <pc:sldMkLst>
          <pc:docMk/>
          <pc:sldMk cId="3304534977" sldId="258"/>
        </pc:sldMkLst>
        <pc:spChg chg="mod">
          <ac:chgData name="David Hopkins" userId="414761a2-a39d-49a9-939a-7a64691270b2" providerId="ADAL" clId="{87BC108F-2AB8-48DA-AB49-F9E86BDDFE2F}" dt="2018-08-08T09:06:41.072" v="4" actId="2711"/>
          <ac:spMkLst>
            <pc:docMk/>
            <pc:sldMk cId="3304534977" sldId="258"/>
            <ac:spMk id="10" creationId="{95650CD8-1EE6-432F-9463-A826B56A873E}"/>
          </ac:spMkLst>
        </pc:spChg>
        <pc:spChg chg="mod">
          <ac:chgData name="David Hopkins" userId="414761a2-a39d-49a9-939a-7a64691270b2" providerId="ADAL" clId="{87BC108F-2AB8-48DA-AB49-F9E86BDDFE2F}" dt="2018-08-08T09:06:44.784" v="5" actId="2711"/>
          <ac:spMkLst>
            <pc:docMk/>
            <pc:sldMk cId="3304534977" sldId="258"/>
            <ac:spMk id="20" creationId="{F8A6DF15-9040-43D4-83D9-50874D35BED2}"/>
          </ac:spMkLst>
        </pc:spChg>
      </pc:sldChg>
    </pc:docChg>
  </pc:docChgLst>
  <pc:docChgLst>
    <pc:chgData name="Tanvir Mobasshir" userId="b6c88db3bd6af36d" providerId="Windows Live" clId="Web-{90A84704-0D33-471D-A612-CA7B61C68A6B}"/>
    <pc:docChg chg="addSld delSld modSld sldOrd addMainMaster delMainMaster">
      <pc:chgData name="Tanvir Mobasshir" userId="b6c88db3bd6af36d" providerId="Windows Live" clId="Web-{90A84704-0D33-471D-A612-CA7B61C68A6B}" dt="2022-12-26T19:03:38.459" v="1084"/>
      <pc:docMkLst>
        <pc:docMk/>
      </pc:docMkLst>
      <pc:sldChg chg="addSp delSp modSp mod modClrScheme delDesignElem chgLayout">
        <pc:chgData name="Tanvir Mobasshir" userId="b6c88db3bd6af36d" providerId="Windows Live" clId="Web-{90A84704-0D33-471D-A612-CA7B61C68A6B}" dt="2022-12-26T18:55:11.659" v="1024" actId="20577"/>
        <pc:sldMkLst>
          <pc:docMk/>
          <pc:sldMk cId="4242254739" sldId="256"/>
        </pc:sldMkLst>
        <pc:spChg chg="mod ord">
          <ac:chgData name="Tanvir Mobasshir" userId="b6c88db3bd6af36d" providerId="Windows Live" clId="Web-{90A84704-0D33-471D-A612-CA7B61C68A6B}" dt="2022-12-26T18:48:41.396" v="1012" actId="20577"/>
          <ac:spMkLst>
            <pc:docMk/>
            <pc:sldMk cId="4242254739" sldId="256"/>
            <ac:spMk id="2" creationId="{20399090-1D5E-E01A-AAEF-079B2C605324}"/>
          </ac:spMkLst>
        </pc:spChg>
        <pc:spChg chg="add mod">
          <ac:chgData name="Tanvir Mobasshir" userId="b6c88db3bd6af36d" providerId="Windows Live" clId="Web-{90A84704-0D33-471D-A612-CA7B61C68A6B}" dt="2022-12-26T17:41:31.008" v="503" actId="20577"/>
          <ac:spMkLst>
            <pc:docMk/>
            <pc:sldMk cId="4242254739" sldId="256"/>
            <ac:spMk id="3" creationId="{8246B6BF-65C7-DEFE-9C48-C3E9DB4CA2B9}"/>
          </ac:spMkLst>
        </pc:spChg>
        <pc:spChg chg="add mod">
          <ac:chgData name="Tanvir Mobasshir" userId="b6c88db3bd6af36d" providerId="Windows Live" clId="Web-{90A84704-0D33-471D-A612-CA7B61C68A6B}" dt="2022-12-26T18:55:11.659" v="1024" actId="20577"/>
          <ac:spMkLst>
            <pc:docMk/>
            <pc:sldMk cId="4242254739" sldId="256"/>
            <ac:spMk id="4" creationId="{DE46B137-9550-4258-7BEB-49A339F4D50A}"/>
          </ac:spMkLst>
        </pc:spChg>
        <pc:spChg chg="add del">
          <ac:chgData name="Tanvir Mobasshir" userId="b6c88db3bd6af36d" providerId="Windows Live" clId="Web-{90A84704-0D33-471D-A612-CA7B61C68A6B}" dt="2022-12-26T18:07:19.550" v="633"/>
          <ac:spMkLst>
            <pc:docMk/>
            <pc:sldMk cId="4242254739" sldId="256"/>
            <ac:spMk id="26" creationId="{0AF4F2BA-3C03-4E2C-8ABC-0949B61B3C5E}"/>
          </ac:spMkLst>
        </pc:spChg>
        <pc:spChg chg="add del">
          <ac:chgData name="Tanvir Mobasshir" userId="b6c88db3bd6af36d" providerId="Windows Live" clId="Web-{90A84704-0D33-471D-A612-CA7B61C68A6B}" dt="2022-12-26T18:07:19.550" v="633"/>
          <ac:spMkLst>
            <pc:docMk/>
            <pc:sldMk cId="4242254739" sldId="256"/>
            <ac:spMk id="29" creationId="{B40A8CA7-7D5A-43B0-A1A0-B558ECA9EED1}"/>
          </ac:spMkLst>
        </pc:spChg>
        <pc:spChg chg="add del">
          <ac:chgData name="Tanvir Mobasshir" userId="b6c88db3bd6af36d" providerId="Windows Live" clId="Web-{90A84704-0D33-471D-A612-CA7B61C68A6B}" dt="2022-12-26T17:06:09.648" v="58"/>
          <ac:spMkLst>
            <pc:docMk/>
            <pc:sldMk cId="4242254739" sldId="256"/>
            <ac:spMk id="34" creationId="{6482F060-A4AF-4E0B-B364-7C6BA4AE9C03}"/>
          </ac:spMkLst>
        </pc:spChg>
        <pc:picChg chg="mod ord">
          <ac:chgData name="Tanvir Mobasshir" userId="b6c88db3bd6af36d" providerId="Windows Live" clId="Web-{90A84704-0D33-471D-A612-CA7B61C68A6B}" dt="2022-12-26T17:06:09.648" v="58"/>
          <ac:picMkLst>
            <pc:docMk/>
            <pc:sldMk cId="4242254739" sldId="256"/>
            <ac:picMk id="27" creationId="{6EF34C96-E629-AC1A-6495-127DE72B27ED}"/>
          </ac:picMkLst>
        </pc:picChg>
        <pc:cxnChg chg="add del">
          <ac:chgData name="Tanvir Mobasshir" userId="b6c88db3bd6af36d" providerId="Windows Live" clId="Web-{90A84704-0D33-471D-A612-CA7B61C68A6B}" dt="2022-12-26T18:07:19.550" v="633"/>
          <ac:cxnSpMkLst>
            <pc:docMk/>
            <pc:sldMk cId="4242254739" sldId="256"/>
            <ac:cxnSpMk id="28" creationId="{A07787ED-5EDC-4C54-AD87-55B60D0FE397}"/>
          </ac:cxnSpMkLst>
        </pc:cxnChg>
        <pc:cxnChg chg="add del">
          <ac:chgData name="Tanvir Mobasshir" userId="b6c88db3bd6af36d" providerId="Windows Live" clId="Web-{90A84704-0D33-471D-A612-CA7B61C68A6B}" dt="2022-12-26T17:06:09.648" v="58"/>
          <ac:cxnSpMkLst>
            <pc:docMk/>
            <pc:sldMk cId="4242254739" sldId="256"/>
            <ac:cxnSpMk id="36" creationId="{B9EB6DAA-2F0C-43D5-A577-15D5D2C4E3F5}"/>
          </ac:cxnSpMkLst>
        </pc:cxnChg>
      </pc:sldChg>
      <pc:sldChg chg="addSp delSp modSp mod setBg modClrScheme addAnim delAnim setClrOvrMap delDesignElem chgLayout">
        <pc:chgData name="Tanvir Mobasshir" userId="b6c88db3bd6af36d" providerId="Windows Live" clId="Web-{90A84704-0D33-471D-A612-CA7B61C68A6B}" dt="2022-12-26T18:54:53.752" v="1022" actId="20577"/>
        <pc:sldMkLst>
          <pc:docMk/>
          <pc:sldMk cId="2172490316" sldId="257"/>
        </pc:sldMkLst>
        <pc:spChg chg="mod ord">
          <ac:chgData name="Tanvir Mobasshir" userId="b6c88db3bd6af36d" providerId="Windows Live" clId="Web-{90A84704-0D33-471D-A612-CA7B61C68A6B}" dt="2022-12-26T18:17:20.234" v="693" actId="20577"/>
          <ac:spMkLst>
            <pc:docMk/>
            <pc:sldMk cId="2172490316" sldId="257"/>
            <ac:spMk id="2" creationId="{02900528-E8D9-C5DD-681D-C26B366C570E}"/>
          </ac:spMkLst>
        </pc:spChg>
        <pc:spChg chg="add del mod ord">
          <ac:chgData name="Tanvir Mobasshir" userId="b6c88db3bd6af36d" providerId="Windows Live" clId="Web-{90A84704-0D33-471D-A612-CA7B61C68A6B}" dt="2022-12-26T17:15:08.557" v="183"/>
          <ac:spMkLst>
            <pc:docMk/>
            <pc:sldMk cId="2172490316" sldId="257"/>
            <ac:spMk id="3" creationId="{91A587D0-AFC4-DFC5-16D1-C20A5679211A}"/>
          </ac:spMkLst>
        </pc:spChg>
        <pc:spChg chg="add del">
          <ac:chgData name="Tanvir Mobasshir" userId="b6c88db3bd6af36d" providerId="Windows Live" clId="Web-{90A84704-0D33-471D-A612-CA7B61C68A6B}" dt="2022-12-26T17:33:21.375" v="453"/>
          <ac:spMkLst>
            <pc:docMk/>
            <pc:sldMk cId="2172490316" sldId="257"/>
            <ac:spMk id="3" creationId="{BC73F10B-EF9B-0A3D-B507-1F084701B751}"/>
          </ac:spMkLst>
        </pc:spChg>
        <pc:spChg chg="add del mod">
          <ac:chgData name="Tanvir Mobasshir" userId="b6c88db3bd6af36d" providerId="Windows Live" clId="Web-{90A84704-0D33-471D-A612-CA7B61C68A6B}" dt="2022-12-26T17:13:32.163" v="181"/>
          <ac:spMkLst>
            <pc:docMk/>
            <pc:sldMk cId="2172490316" sldId="257"/>
            <ac:spMk id="5" creationId="{F46CE083-26F8-FD4E-72A6-7EFB72035BC0}"/>
          </ac:spMkLst>
        </pc:spChg>
        <pc:spChg chg="add del">
          <ac:chgData name="Tanvir Mobasshir" userId="b6c88db3bd6af36d" providerId="Windows Live" clId="Web-{90A84704-0D33-471D-A612-CA7B61C68A6B}" dt="2022-12-26T17:12:27.192" v="165"/>
          <ac:spMkLst>
            <pc:docMk/>
            <pc:sldMk cId="2172490316" sldId="257"/>
            <ac:spMk id="8" creationId="{3558DB37-9FEE-48A2-8578-ED0401573943}"/>
          </ac:spMkLst>
        </pc:spChg>
        <pc:spChg chg="add del mod">
          <ac:chgData name="Tanvir Mobasshir" userId="b6c88db3bd6af36d" providerId="Windows Live" clId="Web-{90A84704-0D33-471D-A612-CA7B61C68A6B}" dt="2022-12-26T17:15:19.229" v="189"/>
          <ac:spMkLst>
            <pc:docMk/>
            <pc:sldMk cId="2172490316" sldId="257"/>
            <ac:spMk id="9" creationId="{D2594E2E-D2C3-ADFA-EFE5-5ACEC4CC64AD}"/>
          </ac:spMkLst>
        </pc:spChg>
        <pc:spChg chg="add del">
          <ac:chgData name="Tanvir Mobasshir" userId="b6c88db3bd6af36d" providerId="Windows Live" clId="Web-{90A84704-0D33-471D-A612-CA7B61C68A6B}" dt="2022-12-26T17:12:27.192" v="165"/>
          <ac:spMkLst>
            <pc:docMk/>
            <pc:sldMk cId="2172490316" sldId="257"/>
            <ac:spMk id="10" creationId="{5F7FCCA6-00E2-4F74-A105-0D769872F243}"/>
          </ac:spMkLst>
        </pc:spChg>
        <pc:spChg chg="add del">
          <ac:chgData name="Tanvir Mobasshir" userId="b6c88db3bd6af36d" providerId="Windows Live" clId="Web-{90A84704-0D33-471D-A612-CA7B61C68A6B}" dt="2022-12-26T17:12:27.192" v="165"/>
          <ac:spMkLst>
            <pc:docMk/>
            <pc:sldMk cId="2172490316" sldId="257"/>
            <ac:spMk id="12" creationId="{359CEC61-F44B-43B3-B40F-AE38C5AF1D5F}"/>
          </ac:spMkLst>
        </pc:spChg>
        <pc:spChg chg="add del">
          <ac:chgData name="Tanvir Mobasshir" userId="b6c88db3bd6af36d" providerId="Windows Live" clId="Web-{90A84704-0D33-471D-A612-CA7B61C68A6B}" dt="2022-12-26T17:12:28.114" v="167"/>
          <ac:spMkLst>
            <pc:docMk/>
            <pc:sldMk cId="2172490316" sldId="257"/>
            <ac:spMk id="14" creationId="{3741B58E-3B65-4A01-A276-975AB2CF8A08}"/>
          </ac:spMkLst>
        </pc:spChg>
        <pc:spChg chg="add del">
          <ac:chgData name="Tanvir Mobasshir" userId="b6c88db3bd6af36d" providerId="Windows Live" clId="Web-{90A84704-0D33-471D-A612-CA7B61C68A6B}" dt="2022-12-26T17:12:28.114" v="167"/>
          <ac:spMkLst>
            <pc:docMk/>
            <pc:sldMk cId="2172490316" sldId="257"/>
            <ac:spMk id="15" creationId="{7AAC67C3-831B-4AB1-A259-DFB839CAFAFC}"/>
          </ac:spMkLst>
        </pc:spChg>
        <pc:spChg chg="add del mod">
          <ac:chgData name="Tanvir Mobasshir" userId="b6c88db3bd6af36d" providerId="Windows Live" clId="Web-{90A84704-0D33-471D-A612-CA7B61C68A6B}" dt="2022-12-26T17:19:38.801" v="206"/>
          <ac:spMkLst>
            <pc:docMk/>
            <pc:sldMk cId="2172490316" sldId="257"/>
            <ac:spMk id="16" creationId="{07539495-7FD2-BA5B-1B99-16CF1EC209DD}"/>
          </ac:spMkLst>
        </pc:spChg>
        <pc:spChg chg="add del">
          <ac:chgData name="Tanvir Mobasshir" userId="b6c88db3bd6af36d" providerId="Windows Live" clId="Web-{90A84704-0D33-471D-A612-CA7B61C68A6B}" dt="2022-12-26T17:19:38.801" v="206"/>
          <ac:spMkLst>
            <pc:docMk/>
            <pc:sldMk cId="2172490316" sldId="257"/>
            <ac:spMk id="17" creationId="{3558DB37-9FEE-48A2-8578-ED0401573943}"/>
          </ac:spMkLst>
        </pc:spChg>
        <pc:spChg chg="add del">
          <ac:chgData name="Tanvir Mobasshir" userId="b6c88db3bd6af36d" providerId="Windows Live" clId="Web-{90A84704-0D33-471D-A612-CA7B61C68A6B}" dt="2022-12-26T17:19:38.801" v="206"/>
          <ac:spMkLst>
            <pc:docMk/>
            <pc:sldMk cId="2172490316" sldId="257"/>
            <ac:spMk id="18" creationId="{5F7FCCA6-00E2-4F74-A105-0D769872F243}"/>
          </ac:spMkLst>
        </pc:spChg>
        <pc:spChg chg="add del">
          <ac:chgData name="Tanvir Mobasshir" userId="b6c88db3bd6af36d" providerId="Windows Live" clId="Web-{90A84704-0D33-471D-A612-CA7B61C68A6B}" dt="2022-12-26T17:19:38.801" v="206"/>
          <ac:spMkLst>
            <pc:docMk/>
            <pc:sldMk cId="2172490316" sldId="257"/>
            <ac:spMk id="19" creationId="{359CEC61-F44B-43B3-B40F-AE38C5AF1D5F}"/>
          </ac:spMkLst>
        </pc:spChg>
        <pc:spChg chg="add del mod">
          <ac:chgData name="Tanvir Mobasshir" userId="b6c88db3bd6af36d" providerId="Windows Live" clId="Web-{90A84704-0D33-471D-A612-CA7B61C68A6B}" dt="2022-12-26T17:21:32.133" v="222"/>
          <ac:spMkLst>
            <pc:docMk/>
            <pc:sldMk cId="2172490316" sldId="257"/>
            <ac:spMk id="22" creationId="{956047AA-4CEE-FEF3-8908-DE7AF0AA3AAD}"/>
          </ac:spMkLst>
        </pc:spChg>
        <pc:spChg chg="add mod ord">
          <ac:chgData name="Tanvir Mobasshir" userId="b6c88db3bd6af36d" providerId="Windows Live" clId="Web-{90A84704-0D33-471D-A612-CA7B61C68A6B}" dt="2022-12-26T18:54:53.752" v="1022" actId="20577"/>
          <ac:spMkLst>
            <pc:docMk/>
            <pc:sldMk cId="2172490316" sldId="257"/>
            <ac:spMk id="23" creationId="{94CE029E-C6F7-AB2A-5433-D021BE1DE714}"/>
          </ac:spMkLst>
        </pc:spChg>
        <pc:spChg chg="add del">
          <ac:chgData name="Tanvir Mobasshir" userId="b6c88db3bd6af36d" providerId="Windows Live" clId="Web-{90A84704-0D33-471D-A612-CA7B61C68A6B}" dt="2022-12-26T17:20:07.364" v="207"/>
          <ac:spMkLst>
            <pc:docMk/>
            <pc:sldMk cId="2172490316" sldId="257"/>
            <ac:spMk id="25" creationId="{39E3965E-AC41-4711-9D10-E25ABB132D86}"/>
          </ac:spMkLst>
        </pc:spChg>
        <pc:spChg chg="add del">
          <ac:chgData name="Tanvir Mobasshir" userId="b6c88db3bd6af36d" providerId="Windows Live" clId="Web-{90A84704-0D33-471D-A612-CA7B61C68A6B}" dt="2022-12-26T17:20:07.364" v="207"/>
          <ac:spMkLst>
            <pc:docMk/>
            <pc:sldMk cId="2172490316" sldId="257"/>
            <ac:spMk id="29" creationId="{0B4FB531-34DA-4777-9BD5-5B885DC38198}"/>
          </ac:spMkLst>
        </pc:spChg>
        <pc:spChg chg="add del mod">
          <ac:chgData name="Tanvir Mobasshir" userId="b6c88db3bd6af36d" providerId="Windows Live" clId="Web-{90A84704-0D33-471D-A612-CA7B61C68A6B}" dt="2022-12-26T17:27:38.020" v="319"/>
          <ac:spMkLst>
            <pc:docMk/>
            <pc:sldMk cId="2172490316" sldId="257"/>
            <ac:spMk id="33" creationId="{0E9E7AF1-81CE-2717-78E3-E73C0EDF4CE7}"/>
          </ac:spMkLst>
        </pc:spChg>
        <pc:spChg chg="add del">
          <ac:chgData name="Tanvir Mobasshir" userId="b6c88db3bd6af36d" providerId="Windows Live" clId="Web-{90A84704-0D33-471D-A612-CA7B61C68A6B}" dt="2022-12-26T17:26:01.439" v="298"/>
          <ac:spMkLst>
            <pc:docMk/>
            <pc:sldMk cId="2172490316" sldId="257"/>
            <ac:spMk id="36" creationId="{39E3965E-AC41-4711-9D10-E25ABB132D86}"/>
          </ac:spMkLst>
        </pc:spChg>
        <pc:spChg chg="add del">
          <ac:chgData name="Tanvir Mobasshir" userId="b6c88db3bd6af36d" providerId="Windows Live" clId="Web-{90A84704-0D33-471D-A612-CA7B61C68A6B}" dt="2022-12-26T17:26:01.439" v="298"/>
          <ac:spMkLst>
            <pc:docMk/>
            <pc:sldMk cId="2172490316" sldId="257"/>
            <ac:spMk id="40" creationId="{0AF4F2BA-3C03-4E2C-8ABC-0949B61B3C5E}"/>
          </ac:spMkLst>
        </pc:spChg>
        <pc:spChg chg="add del">
          <ac:chgData name="Tanvir Mobasshir" userId="b6c88db3bd6af36d" providerId="Windows Live" clId="Web-{90A84704-0D33-471D-A612-CA7B61C68A6B}" dt="2022-12-26T17:26:01.439" v="298"/>
          <ac:spMkLst>
            <pc:docMk/>
            <pc:sldMk cId="2172490316" sldId="257"/>
            <ac:spMk id="44" creationId="{B40A8CA7-7D5A-43B0-A1A0-B558ECA9EED1}"/>
          </ac:spMkLst>
        </pc:spChg>
        <pc:spChg chg="add del">
          <ac:chgData name="Tanvir Mobasshir" userId="b6c88db3bd6af36d" providerId="Windows Live" clId="Web-{90A84704-0D33-471D-A612-CA7B61C68A6B}" dt="2022-12-26T18:07:19.550" v="633"/>
          <ac:spMkLst>
            <pc:docMk/>
            <pc:sldMk cId="2172490316" sldId="257"/>
            <ac:spMk id="49" creationId="{24E4FB28-D425-4B2B-83EC-7F2C0FBDF1FF}"/>
          </ac:spMkLst>
        </pc:spChg>
        <pc:spChg chg="add del mod">
          <ac:chgData name="Tanvir Mobasshir" userId="b6c88db3bd6af36d" providerId="Windows Live" clId="Web-{90A84704-0D33-471D-A612-CA7B61C68A6B}" dt="2022-12-26T17:27:49.770" v="322"/>
          <ac:spMkLst>
            <pc:docMk/>
            <pc:sldMk cId="2172490316" sldId="257"/>
            <ac:spMk id="50" creationId="{4452BAD3-C004-36E7-F2F0-3403218CF9E4}"/>
          </ac:spMkLst>
        </pc:spChg>
        <pc:spChg chg="add del">
          <ac:chgData name="Tanvir Mobasshir" userId="b6c88db3bd6af36d" providerId="Windows Live" clId="Web-{90A84704-0D33-471D-A612-CA7B61C68A6B}" dt="2022-12-26T18:07:19.550" v="633"/>
          <ac:spMkLst>
            <pc:docMk/>
            <pc:sldMk cId="2172490316" sldId="257"/>
            <ac:spMk id="51" creationId="{96EEF187-8434-4B76-BE40-006EEBB263CF}"/>
          </ac:spMkLst>
        </pc:spChg>
        <pc:graphicFrameChg chg="add del mod ord modGraphic">
          <ac:chgData name="Tanvir Mobasshir" userId="b6c88db3bd6af36d" providerId="Windows Live" clId="Web-{90A84704-0D33-471D-A612-CA7B61C68A6B}" dt="2022-12-26T17:27:41.380" v="320"/>
          <ac:graphicFrameMkLst>
            <pc:docMk/>
            <pc:sldMk cId="2172490316" sldId="257"/>
            <ac:graphicFrameMk id="37" creationId="{52A7AAC5-69A2-4381-3A0A-9E3DAB3BF312}"/>
          </ac:graphicFrameMkLst>
        </pc:graphicFrameChg>
        <pc:picChg chg="add del mod ord">
          <ac:chgData name="Tanvir Mobasshir" userId="b6c88db3bd6af36d" providerId="Windows Live" clId="Web-{90A84704-0D33-471D-A612-CA7B61C68A6B}" dt="2022-12-26T17:13:32.163" v="182"/>
          <ac:picMkLst>
            <pc:docMk/>
            <pc:sldMk cId="2172490316" sldId="257"/>
            <ac:picMk id="4" creationId="{83C858C4-BB77-B84F-E382-4C7F8FB00E9C}"/>
          </ac:picMkLst>
        </pc:picChg>
        <pc:picChg chg="add del mod ord">
          <ac:chgData name="Tanvir Mobasshir" userId="b6c88db3bd6af36d" providerId="Windows Live" clId="Web-{90A84704-0D33-471D-A612-CA7B61C68A6B}" dt="2022-12-26T17:19:28.863" v="204"/>
          <ac:picMkLst>
            <pc:docMk/>
            <pc:sldMk cId="2172490316" sldId="257"/>
            <ac:picMk id="7" creationId="{CF589C6B-72B4-7193-5B41-3D2BF1C8F979}"/>
          </ac:picMkLst>
        </pc:picChg>
        <pc:picChg chg="add mod">
          <ac:chgData name="Tanvir Mobasshir" userId="b6c88db3bd6af36d" providerId="Windows Live" clId="Web-{90A84704-0D33-471D-A612-CA7B61C68A6B}" dt="2022-12-26T18:14:21.150" v="669" actId="14100"/>
          <ac:picMkLst>
            <pc:docMk/>
            <pc:sldMk cId="2172490316" sldId="257"/>
            <ac:picMk id="21" creationId="{04E04389-970D-17C3-4A08-A2F992FB0CE3}"/>
          </ac:picMkLst>
        </pc:picChg>
        <pc:picChg chg="add del mod">
          <ac:chgData name="Tanvir Mobasshir" userId="b6c88db3bd6af36d" providerId="Windows Live" clId="Web-{90A84704-0D33-471D-A612-CA7B61C68A6B}" dt="2022-12-26T17:26:11.283" v="299"/>
          <ac:picMkLst>
            <pc:docMk/>
            <pc:sldMk cId="2172490316" sldId="257"/>
            <ac:picMk id="26" creationId="{DBCF2872-36CA-B9C5-2F86-98CEC513C955}"/>
          </ac:picMkLst>
        </pc:picChg>
        <pc:picChg chg="add del mod">
          <ac:chgData name="Tanvir Mobasshir" userId="b6c88db3bd6af36d" providerId="Windows Live" clId="Web-{90A84704-0D33-471D-A612-CA7B61C68A6B}" dt="2022-12-26T18:14:26.197" v="670" actId="1076"/>
          <ac:picMkLst>
            <pc:docMk/>
            <pc:sldMk cId="2172490316" sldId="257"/>
            <ac:picMk id="30" creationId="{9962C6BA-79D5-6BE6-841F-900D2CCCB4BC}"/>
          </ac:picMkLst>
        </pc:picChg>
        <pc:picChg chg="add mod">
          <ac:chgData name="Tanvir Mobasshir" userId="b6c88db3bd6af36d" providerId="Windows Live" clId="Web-{90A84704-0D33-471D-A612-CA7B61C68A6B}" dt="2022-12-26T18:14:26.213" v="671" actId="1076"/>
          <ac:picMkLst>
            <pc:docMk/>
            <pc:sldMk cId="2172490316" sldId="257"/>
            <ac:picMk id="35" creationId="{F2601FCD-EB57-078A-6A7F-09BEFDA8EC09}"/>
          </ac:picMkLst>
        </pc:picChg>
        <pc:cxnChg chg="add del">
          <ac:chgData name="Tanvir Mobasshir" userId="b6c88db3bd6af36d" providerId="Windows Live" clId="Web-{90A84704-0D33-471D-A612-CA7B61C68A6B}" dt="2022-12-26T17:20:07.364" v="207"/>
          <ac:cxnSpMkLst>
            <pc:docMk/>
            <pc:sldMk cId="2172490316" sldId="257"/>
            <ac:cxnSpMk id="27" creationId="{1F5DC8C3-BA5F-4EED-BB9A-A14272BD82A1}"/>
          </ac:cxnSpMkLst>
        </pc:cxnChg>
        <pc:cxnChg chg="add del">
          <ac:chgData name="Tanvir Mobasshir" userId="b6c88db3bd6af36d" providerId="Windows Live" clId="Web-{90A84704-0D33-471D-A612-CA7B61C68A6B}" dt="2022-12-26T17:20:07.364" v="207"/>
          <ac:cxnSpMkLst>
            <pc:docMk/>
            <pc:sldMk cId="2172490316" sldId="257"/>
            <ac:cxnSpMk id="31" creationId="{D5B557D3-D7B4-404B-84A1-9BD182BE5B06}"/>
          </ac:cxnSpMkLst>
        </pc:cxnChg>
        <pc:cxnChg chg="add del">
          <ac:chgData name="Tanvir Mobasshir" userId="b6c88db3bd6af36d" providerId="Windows Live" clId="Web-{90A84704-0D33-471D-A612-CA7B61C68A6B}" dt="2022-12-26T17:26:01.439" v="298"/>
          <ac:cxnSpMkLst>
            <pc:docMk/>
            <pc:sldMk cId="2172490316" sldId="257"/>
            <ac:cxnSpMk id="38" creationId="{1F5DC8C3-BA5F-4EED-BB9A-A14272BD82A1}"/>
          </ac:cxnSpMkLst>
        </pc:cxnChg>
        <pc:cxnChg chg="add del">
          <ac:chgData name="Tanvir Mobasshir" userId="b6c88db3bd6af36d" providerId="Windows Live" clId="Web-{90A84704-0D33-471D-A612-CA7B61C68A6B}" dt="2022-12-26T17:26:01.439" v="298"/>
          <ac:cxnSpMkLst>
            <pc:docMk/>
            <pc:sldMk cId="2172490316" sldId="257"/>
            <ac:cxnSpMk id="42" creationId="{A07787ED-5EDC-4C54-AD87-55B60D0FE397}"/>
          </ac:cxnSpMkLst>
        </pc:cxnChg>
      </pc:sldChg>
      <pc:sldChg chg="addSp delSp modSp mod ord modClrScheme delDesignElem chgLayout">
        <pc:chgData name="Tanvir Mobasshir" userId="b6c88db3bd6af36d" providerId="Windows Live" clId="Web-{90A84704-0D33-471D-A612-CA7B61C68A6B}" dt="2022-12-26T18:54:58.206" v="1023" actId="20577"/>
        <pc:sldMkLst>
          <pc:docMk/>
          <pc:sldMk cId="1165662819" sldId="258"/>
        </pc:sldMkLst>
        <pc:spChg chg="mod ord">
          <ac:chgData name="Tanvir Mobasshir" userId="b6c88db3bd6af36d" providerId="Windows Live" clId="Web-{90A84704-0D33-471D-A612-CA7B61C68A6B}" dt="2022-12-26T18:54:58.206" v="1023" actId="20577"/>
          <ac:spMkLst>
            <pc:docMk/>
            <pc:sldMk cId="1165662819" sldId="258"/>
            <ac:spMk id="2" creationId="{17C0A36E-BE91-22AD-3B56-6960A931CE74}"/>
          </ac:spMkLst>
        </pc:spChg>
        <pc:spChg chg="mod ord">
          <ac:chgData name="Tanvir Mobasshir" userId="b6c88db3bd6af36d" providerId="Windows Live" clId="Web-{90A84704-0D33-471D-A612-CA7B61C68A6B}" dt="2022-12-26T18:07:19.550" v="633"/>
          <ac:spMkLst>
            <pc:docMk/>
            <pc:sldMk cId="1165662819" sldId="258"/>
            <ac:spMk id="3" creationId="{65ADD909-BE46-C30E-382A-652270139712}"/>
          </ac:spMkLst>
        </pc:spChg>
        <pc:spChg chg="add del">
          <ac:chgData name="Tanvir Mobasshir" userId="b6c88db3bd6af36d" providerId="Windows Live" clId="Web-{90A84704-0D33-471D-A612-CA7B61C68A6B}" dt="2022-12-26T18:07:19.550" v="633"/>
          <ac:spMkLst>
            <pc:docMk/>
            <pc:sldMk cId="1165662819" sldId="258"/>
            <ac:spMk id="20" creationId="{B0E58038-8ACE-4AD9-B404-25C603550D83}"/>
          </ac:spMkLst>
        </pc:spChg>
        <pc:spChg chg="add del">
          <ac:chgData name="Tanvir Mobasshir" userId="b6c88db3bd6af36d" providerId="Windows Live" clId="Web-{90A84704-0D33-471D-A612-CA7B61C68A6B}" dt="2022-12-26T18:07:19.550" v="633"/>
          <ac:spMkLst>
            <pc:docMk/>
            <pc:sldMk cId="1165662819" sldId="258"/>
            <ac:spMk id="22" creationId="{5A5CD42F-AE21-4AA7-BD72-1BB06E7DB765}"/>
          </ac:spMkLst>
        </pc:spChg>
        <pc:spChg chg="add del">
          <ac:chgData name="Tanvir Mobasshir" userId="b6c88db3bd6af36d" providerId="Windows Live" clId="Web-{90A84704-0D33-471D-A612-CA7B61C68A6B}" dt="2022-12-26T18:07:19.550" v="633"/>
          <ac:spMkLst>
            <pc:docMk/>
            <pc:sldMk cId="1165662819" sldId="258"/>
            <ac:spMk id="26" creationId="{82BCDE19-2810-4337-9C49-8589C421767D}"/>
          </ac:spMkLst>
        </pc:spChg>
        <pc:cxnChg chg="add del">
          <ac:chgData name="Tanvir Mobasshir" userId="b6c88db3bd6af36d" providerId="Windows Live" clId="Web-{90A84704-0D33-471D-A612-CA7B61C68A6B}" dt="2022-12-26T18:07:19.550" v="633"/>
          <ac:cxnSpMkLst>
            <pc:docMk/>
            <pc:sldMk cId="1165662819" sldId="258"/>
            <ac:cxnSpMk id="24" creationId="{38A34772-9011-42B5-AA63-FD6DEC92EE72}"/>
          </ac:cxnSpMkLst>
        </pc:cxnChg>
      </pc:sldChg>
      <pc:sldChg chg="addSp delSp modSp mod modClrScheme chgLayout">
        <pc:chgData name="Tanvir Mobasshir" userId="b6c88db3bd6af36d" providerId="Windows Live" clId="Web-{90A84704-0D33-471D-A612-CA7B61C68A6B}" dt="2022-12-26T18:07:19.550" v="633"/>
        <pc:sldMkLst>
          <pc:docMk/>
          <pc:sldMk cId="4131943770" sldId="259"/>
        </pc:sldMkLst>
        <pc:spChg chg="mod ord">
          <ac:chgData name="Tanvir Mobasshir" userId="b6c88db3bd6af36d" providerId="Windows Live" clId="Web-{90A84704-0D33-471D-A612-CA7B61C68A6B}" dt="2022-12-26T18:07:19.550" v="633"/>
          <ac:spMkLst>
            <pc:docMk/>
            <pc:sldMk cId="4131943770" sldId="259"/>
            <ac:spMk id="2" creationId="{4537A4AE-57B5-4FB7-0555-B43F95C29638}"/>
          </ac:spMkLst>
        </pc:spChg>
        <pc:spChg chg="del mod ord">
          <ac:chgData name="Tanvir Mobasshir" userId="b6c88db3bd6af36d" providerId="Windows Live" clId="Web-{90A84704-0D33-471D-A612-CA7B61C68A6B}" dt="2022-12-26T17:19:33.160" v="205"/>
          <ac:spMkLst>
            <pc:docMk/>
            <pc:sldMk cId="4131943770" sldId="259"/>
            <ac:spMk id="3" creationId="{5D7B8283-783E-624C-18E7-B6937293B95F}"/>
          </ac:spMkLst>
        </pc:spChg>
        <pc:picChg chg="add mod ord">
          <ac:chgData name="Tanvir Mobasshir" userId="b6c88db3bd6af36d" providerId="Windows Live" clId="Web-{90A84704-0D33-471D-A612-CA7B61C68A6B}" dt="2022-12-26T18:07:19.550" v="633"/>
          <ac:picMkLst>
            <pc:docMk/>
            <pc:sldMk cId="4131943770" sldId="259"/>
            <ac:picMk id="4" creationId="{C227ED5C-9716-3E19-E6E6-79E714D6B778}"/>
          </ac:picMkLst>
        </pc:picChg>
      </pc:sldChg>
      <pc:sldChg chg="addSp delSp modSp mod modClrScheme chgLayout">
        <pc:chgData name="Tanvir Mobasshir" userId="b6c88db3bd6af36d" providerId="Windows Live" clId="Web-{90A84704-0D33-471D-A612-CA7B61C68A6B}" dt="2022-12-26T18:07:19.550" v="633"/>
        <pc:sldMkLst>
          <pc:docMk/>
          <pc:sldMk cId="3349818056" sldId="260"/>
        </pc:sldMkLst>
        <pc:spChg chg="mod ord">
          <ac:chgData name="Tanvir Mobasshir" userId="b6c88db3bd6af36d" providerId="Windows Live" clId="Web-{90A84704-0D33-471D-A612-CA7B61C68A6B}" dt="2022-12-26T18:07:19.550" v="633"/>
          <ac:spMkLst>
            <pc:docMk/>
            <pc:sldMk cId="3349818056" sldId="260"/>
            <ac:spMk id="2" creationId="{4308EF90-9CE7-8173-E5C6-9F6B609F0752}"/>
          </ac:spMkLst>
        </pc:spChg>
        <pc:spChg chg="del mod ord">
          <ac:chgData name="Tanvir Mobasshir" userId="b6c88db3bd6af36d" providerId="Windows Live" clId="Web-{90A84704-0D33-471D-A612-CA7B61C68A6B}" dt="2022-12-26T17:24:13.107" v="278"/>
          <ac:spMkLst>
            <pc:docMk/>
            <pc:sldMk cId="3349818056" sldId="260"/>
            <ac:spMk id="3" creationId="{1AD39E32-90F9-1D67-44B8-65DF5B3E044D}"/>
          </ac:spMkLst>
        </pc:spChg>
        <pc:spChg chg="add del mod">
          <ac:chgData name="Tanvir Mobasshir" userId="b6c88db3bd6af36d" providerId="Windows Live" clId="Web-{90A84704-0D33-471D-A612-CA7B61C68A6B}" dt="2022-12-26T17:24:16.248" v="282"/>
          <ac:spMkLst>
            <pc:docMk/>
            <pc:sldMk cId="3349818056" sldId="260"/>
            <ac:spMk id="5" creationId="{6C3DF311-2F52-2093-9E4E-B279DD240CE7}"/>
          </ac:spMkLst>
        </pc:spChg>
        <pc:picChg chg="add mod ord">
          <ac:chgData name="Tanvir Mobasshir" userId="b6c88db3bd6af36d" providerId="Windows Live" clId="Web-{90A84704-0D33-471D-A612-CA7B61C68A6B}" dt="2022-12-26T18:07:19.550" v="633"/>
          <ac:picMkLst>
            <pc:docMk/>
            <pc:sldMk cId="3349818056" sldId="260"/>
            <ac:picMk id="4" creationId="{3552E474-D933-41C7-FCBE-8A96CEFE72E2}"/>
          </ac:picMkLst>
        </pc:picChg>
      </pc:sldChg>
      <pc:sldChg chg="modSp mod modClrScheme chgLayout">
        <pc:chgData name="Tanvir Mobasshir" userId="b6c88db3bd6af36d" providerId="Windows Live" clId="Web-{90A84704-0D33-471D-A612-CA7B61C68A6B}" dt="2022-12-26T18:07:19.550" v="633"/>
        <pc:sldMkLst>
          <pc:docMk/>
          <pc:sldMk cId="1165082590" sldId="261"/>
        </pc:sldMkLst>
        <pc:spChg chg="mod ord">
          <ac:chgData name="Tanvir Mobasshir" userId="b6c88db3bd6af36d" providerId="Windows Live" clId="Web-{90A84704-0D33-471D-A612-CA7B61C68A6B}" dt="2022-12-26T18:07:19.550" v="633"/>
          <ac:spMkLst>
            <pc:docMk/>
            <pc:sldMk cId="1165082590" sldId="261"/>
            <ac:spMk id="2" creationId="{26172D99-EE52-1C40-7EE1-BD8EDADA44DA}"/>
          </ac:spMkLst>
        </pc:spChg>
        <pc:spChg chg="mod ord">
          <ac:chgData name="Tanvir Mobasshir" userId="b6c88db3bd6af36d" providerId="Windows Live" clId="Web-{90A84704-0D33-471D-A612-CA7B61C68A6B}" dt="2022-12-26T18:07:19.550" v="633"/>
          <ac:spMkLst>
            <pc:docMk/>
            <pc:sldMk cId="1165082590" sldId="261"/>
            <ac:spMk id="3" creationId="{67A537CA-0737-310A-F3F0-5EA637DC2CDF}"/>
          </ac:spMkLst>
        </pc:spChg>
      </pc:sldChg>
      <pc:sldChg chg="addSp delSp modSp del mod ord setBg modClrScheme setClrOvrMap chgLayout">
        <pc:chgData name="Tanvir Mobasshir" userId="b6c88db3bd6af36d" providerId="Windows Live" clId="Web-{90A84704-0D33-471D-A612-CA7B61C68A6B}" dt="2022-12-26T17:57:28.261" v="569"/>
        <pc:sldMkLst>
          <pc:docMk/>
          <pc:sldMk cId="3587601453" sldId="262"/>
        </pc:sldMkLst>
        <pc:spChg chg="del mod ord">
          <ac:chgData name="Tanvir Mobasshir" userId="b6c88db3bd6af36d" providerId="Windows Live" clId="Web-{90A84704-0D33-471D-A612-CA7B61C68A6B}" dt="2022-12-26T17:49:53.462" v="542"/>
          <ac:spMkLst>
            <pc:docMk/>
            <pc:sldMk cId="3587601453" sldId="262"/>
            <ac:spMk id="2" creationId="{88C74A73-FA69-159D-2FE9-83EA92ACD1C6}"/>
          </ac:spMkLst>
        </pc:spChg>
        <pc:spChg chg="del mod ord">
          <ac:chgData name="Tanvir Mobasshir" userId="b6c88db3bd6af36d" providerId="Windows Live" clId="Web-{90A84704-0D33-471D-A612-CA7B61C68A6B}" dt="2022-12-26T17:49:54.588" v="543"/>
          <ac:spMkLst>
            <pc:docMk/>
            <pc:sldMk cId="3587601453" sldId="262"/>
            <ac:spMk id="3" creationId="{B8B66EC4-AC36-68DA-916A-EEF4B53B6562}"/>
          </ac:spMkLst>
        </pc:spChg>
        <pc:spChg chg="add mod ord">
          <ac:chgData name="Tanvir Mobasshir" userId="b6c88db3bd6af36d" providerId="Windows Live" clId="Web-{90A84704-0D33-471D-A612-CA7B61C68A6B}" dt="2022-12-26T17:51:19.983" v="551"/>
          <ac:spMkLst>
            <pc:docMk/>
            <pc:sldMk cId="3587601453" sldId="262"/>
            <ac:spMk id="4" creationId="{830B88AC-5EA4-9A81-B968-ED175EB216EB}"/>
          </ac:spMkLst>
        </pc:spChg>
        <pc:spChg chg="add del mod">
          <ac:chgData name="Tanvir Mobasshir" userId="b6c88db3bd6af36d" providerId="Windows Live" clId="Web-{90A84704-0D33-471D-A612-CA7B61C68A6B}" dt="2022-12-26T17:50:55.949" v="550"/>
          <ac:spMkLst>
            <pc:docMk/>
            <pc:sldMk cId="3587601453" sldId="262"/>
            <ac:spMk id="6" creationId="{E5E9F168-FE90-3CC3-5328-B65121E37E25}"/>
          </ac:spMkLst>
        </pc:spChg>
        <pc:spChg chg="add">
          <ac:chgData name="Tanvir Mobasshir" userId="b6c88db3bd6af36d" providerId="Windows Live" clId="Web-{90A84704-0D33-471D-A612-CA7B61C68A6B}" dt="2022-12-26T17:51:19.983" v="551"/>
          <ac:spMkLst>
            <pc:docMk/>
            <pc:sldMk cId="3587601453" sldId="262"/>
            <ac:spMk id="10" creationId="{39E3965E-AC41-4711-9D10-E25ABB132D86}"/>
          </ac:spMkLst>
        </pc:spChg>
        <pc:spChg chg="add">
          <ac:chgData name="Tanvir Mobasshir" userId="b6c88db3bd6af36d" providerId="Windows Live" clId="Web-{90A84704-0D33-471D-A612-CA7B61C68A6B}" dt="2022-12-26T17:51:19.983" v="551"/>
          <ac:spMkLst>
            <pc:docMk/>
            <pc:sldMk cId="3587601453" sldId="262"/>
            <ac:spMk id="14" creationId="{0AF4F2BA-3C03-4E2C-8ABC-0949B61B3C5E}"/>
          </ac:spMkLst>
        </pc:spChg>
        <pc:spChg chg="add">
          <ac:chgData name="Tanvir Mobasshir" userId="b6c88db3bd6af36d" providerId="Windows Live" clId="Web-{90A84704-0D33-471D-A612-CA7B61C68A6B}" dt="2022-12-26T17:51:19.983" v="551"/>
          <ac:spMkLst>
            <pc:docMk/>
            <pc:sldMk cId="3587601453" sldId="262"/>
            <ac:spMk id="18" creationId="{B40A8CA7-7D5A-43B0-A1A0-B558ECA9EED1}"/>
          </ac:spMkLst>
        </pc:spChg>
        <pc:picChg chg="add mod">
          <ac:chgData name="Tanvir Mobasshir" userId="b6c88db3bd6af36d" providerId="Windows Live" clId="Web-{90A84704-0D33-471D-A612-CA7B61C68A6B}" dt="2022-12-26T17:51:19.983" v="551"/>
          <ac:picMkLst>
            <pc:docMk/>
            <pc:sldMk cId="3587601453" sldId="262"/>
            <ac:picMk id="5" creationId="{9839FA38-AECB-6F2A-4A97-E8A4063BFEF6}"/>
          </ac:picMkLst>
        </pc:picChg>
        <pc:cxnChg chg="add">
          <ac:chgData name="Tanvir Mobasshir" userId="b6c88db3bd6af36d" providerId="Windows Live" clId="Web-{90A84704-0D33-471D-A612-CA7B61C68A6B}" dt="2022-12-26T17:51:19.983" v="551"/>
          <ac:cxnSpMkLst>
            <pc:docMk/>
            <pc:sldMk cId="3587601453" sldId="262"/>
            <ac:cxnSpMk id="12" creationId="{1F5DC8C3-BA5F-4EED-BB9A-A14272BD82A1}"/>
          </ac:cxnSpMkLst>
        </pc:cxnChg>
        <pc:cxnChg chg="add">
          <ac:chgData name="Tanvir Mobasshir" userId="b6c88db3bd6af36d" providerId="Windows Live" clId="Web-{90A84704-0D33-471D-A612-CA7B61C68A6B}" dt="2022-12-26T17:51:19.983" v="551"/>
          <ac:cxnSpMkLst>
            <pc:docMk/>
            <pc:sldMk cId="3587601453" sldId="262"/>
            <ac:cxnSpMk id="16" creationId="{A07787ED-5EDC-4C54-AD87-55B60D0FE397}"/>
          </ac:cxnSpMkLst>
        </pc:cxnChg>
      </pc:sldChg>
      <pc:sldChg chg="modSp mod ord modClrScheme chgLayout">
        <pc:chgData name="Tanvir Mobasshir" userId="b6c88db3bd6af36d" providerId="Windows Live" clId="Web-{90A84704-0D33-471D-A612-CA7B61C68A6B}" dt="2022-12-26T18:50:57.338" v="1020"/>
        <pc:sldMkLst>
          <pc:docMk/>
          <pc:sldMk cId="2696223343" sldId="263"/>
        </pc:sldMkLst>
        <pc:spChg chg="mod ord">
          <ac:chgData name="Tanvir Mobasshir" userId="b6c88db3bd6af36d" providerId="Windows Live" clId="Web-{90A84704-0D33-471D-A612-CA7B61C68A6B}" dt="2022-12-26T18:07:19.550" v="633"/>
          <ac:spMkLst>
            <pc:docMk/>
            <pc:sldMk cId="2696223343" sldId="263"/>
            <ac:spMk id="2" creationId="{CEC74557-2ED1-71DF-9320-EE655E4E3BF5}"/>
          </ac:spMkLst>
        </pc:spChg>
        <pc:spChg chg="mod ord">
          <ac:chgData name="Tanvir Mobasshir" userId="b6c88db3bd6af36d" providerId="Windows Live" clId="Web-{90A84704-0D33-471D-A612-CA7B61C68A6B}" dt="2022-12-26T18:07:19.550" v="633"/>
          <ac:spMkLst>
            <pc:docMk/>
            <pc:sldMk cId="2696223343" sldId="263"/>
            <ac:spMk id="3" creationId="{E206374D-A47B-45BB-4578-31D28E5872F1}"/>
          </ac:spMkLst>
        </pc:spChg>
      </pc:sldChg>
      <pc:sldChg chg="modSp add mod ord replId modClrScheme chgLayout">
        <pc:chgData name="Tanvir Mobasshir" userId="b6c88db3bd6af36d" providerId="Windows Live" clId="Web-{90A84704-0D33-471D-A612-CA7B61C68A6B}" dt="2022-12-26T18:51:03.042" v="1021"/>
        <pc:sldMkLst>
          <pc:docMk/>
          <pc:sldMk cId="505196052" sldId="264"/>
        </pc:sldMkLst>
        <pc:spChg chg="mod ord">
          <ac:chgData name="Tanvir Mobasshir" userId="b6c88db3bd6af36d" providerId="Windows Live" clId="Web-{90A84704-0D33-471D-A612-CA7B61C68A6B}" dt="2022-12-26T18:07:19.550" v="633"/>
          <ac:spMkLst>
            <pc:docMk/>
            <pc:sldMk cId="505196052" sldId="264"/>
            <ac:spMk id="2" creationId="{26172D99-EE52-1C40-7EE1-BD8EDADA44DA}"/>
          </ac:spMkLst>
        </pc:spChg>
        <pc:spChg chg="mod ord">
          <ac:chgData name="Tanvir Mobasshir" userId="b6c88db3bd6af36d" providerId="Windows Live" clId="Web-{90A84704-0D33-471D-A612-CA7B61C68A6B}" dt="2022-12-26T18:07:19.550" v="633"/>
          <ac:spMkLst>
            <pc:docMk/>
            <pc:sldMk cId="505196052" sldId="264"/>
            <ac:spMk id="3" creationId="{67A537CA-0737-310A-F3F0-5EA637DC2CDF}"/>
          </ac:spMkLst>
        </pc:spChg>
        <pc:picChg chg="mod">
          <ac:chgData name="Tanvir Mobasshir" userId="b6c88db3bd6af36d" providerId="Windows Live" clId="Web-{90A84704-0D33-471D-A612-CA7B61C68A6B}" dt="2022-12-26T18:50:44.182" v="1019" actId="14100"/>
          <ac:picMkLst>
            <pc:docMk/>
            <pc:sldMk cId="505196052" sldId="264"/>
            <ac:picMk id="5" creationId="{95BBF0C4-A55E-4D16-7863-B4AE31E3B4BB}"/>
          </ac:picMkLst>
        </pc:picChg>
      </pc:sldChg>
      <pc:sldChg chg="addSp delSp modSp add mod replId modClrScheme setClrOvrMap delDesignElem chgLayout">
        <pc:chgData name="Tanvir Mobasshir" userId="b6c88db3bd6af36d" providerId="Windows Live" clId="Web-{90A84704-0D33-471D-A612-CA7B61C68A6B}" dt="2022-12-26T18:07:19.550" v="633"/>
        <pc:sldMkLst>
          <pc:docMk/>
          <pc:sldMk cId="4194336294" sldId="265"/>
        </pc:sldMkLst>
        <pc:spChg chg="mod ord">
          <ac:chgData name="Tanvir Mobasshir" userId="b6c88db3bd6af36d" providerId="Windows Live" clId="Web-{90A84704-0D33-471D-A612-CA7B61C68A6B}" dt="2022-12-26T18:07:19.550" v="633"/>
          <ac:spMkLst>
            <pc:docMk/>
            <pc:sldMk cId="4194336294" sldId="265"/>
            <ac:spMk id="2" creationId="{02900528-E8D9-C5DD-681D-C26B366C570E}"/>
          </ac:spMkLst>
        </pc:spChg>
        <pc:spChg chg="mod">
          <ac:chgData name="Tanvir Mobasshir" userId="b6c88db3bd6af36d" providerId="Windows Live" clId="Web-{90A84704-0D33-471D-A612-CA7B61C68A6B}" dt="2022-12-26T17:44:15.076" v="507" actId="14100"/>
          <ac:spMkLst>
            <pc:docMk/>
            <pc:sldMk cId="4194336294" sldId="265"/>
            <ac:spMk id="23" creationId="{94CE029E-C6F7-AB2A-5433-D021BE1DE714}"/>
          </ac:spMkLst>
        </pc:spChg>
        <pc:spChg chg="del">
          <ac:chgData name="Tanvir Mobasshir" userId="b6c88db3bd6af36d" providerId="Windows Live" clId="Web-{90A84704-0D33-471D-A612-CA7B61C68A6B}" dt="2022-12-26T17:39:10.893" v="477"/>
          <ac:spMkLst>
            <pc:docMk/>
            <pc:sldMk cId="4194336294" sldId="265"/>
            <ac:spMk id="49" creationId="{24E4FB28-D425-4B2B-83EC-7F2C0FBDF1FF}"/>
          </ac:spMkLst>
        </pc:spChg>
        <pc:spChg chg="del">
          <ac:chgData name="Tanvir Mobasshir" userId="b6c88db3bd6af36d" providerId="Windows Live" clId="Web-{90A84704-0D33-471D-A612-CA7B61C68A6B}" dt="2022-12-26T17:39:10.893" v="477"/>
          <ac:spMkLst>
            <pc:docMk/>
            <pc:sldMk cId="4194336294" sldId="265"/>
            <ac:spMk id="51" creationId="{96EEF187-8434-4B76-BE40-006EEBB263CF}"/>
          </ac:spMkLst>
        </pc:spChg>
        <pc:spChg chg="add del">
          <ac:chgData name="Tanvir Mobasshir" userId="b6c88db3bd6af36d" providerId="Windows Live" clId="Web-{90A84704-0D33-471D-A612-CA7B61C68A6B}" dt="2022-12-26T17:40:31.458" v="501"/>
          <ac:spMkLst>
            <pc:docMk/>
            <pc:sldMk cId="4194336294" sldId="265"/>
            <ac:spMk id="56" creationId="{B0E58038-8ACE-4AD9-B404-25C603550D83}"/>
          </ac:spMkLst>
        </pc:spChg>
        <pc:spChg chg="add del">
          <ac:chgData name="Tanvir Mobasshir" userId="b6c88db3bd6af36d" providerId="Windows Live" clId="Web-{90A84704-0D33-471D-A612-CA7B61C68A6B}" dt="2022-12-26T17:40:31.458" v="501"/>
          <ac:spMkLst>
            <pc:docMk/>
            <pc:sldMk cId="4194336294" sldId="265"/>
            <ac:spMk id="60" creationId="{82BCDE19-2810-4337-9C49-8589C421767D}"/>
          </ac:spMkLst>
        </pc:spChg>
        <pc:spChg chg="add del">
          <ac:chgData name="Tanvir Mobasshir" userId="b6c88db3bd6af36d" providerId="Windows Live" clId="Web-{90A84704-0D33-471D-A612-CA7B61C68A6B}" dt="2022-12-26T18:07:19.550" v="633"/>
          <ac:spMkLst>
            <pc:docMk/>
            <pc:sldMk cId="4194336294" sldId="265"/>
            <ac:spMk id="65" creationId="{B0E58038-8ACE-4AD9-B404-25C603550D83}"/>
          </ac:spMkLst>
        </pc:spChg>
        <pc:spChg chg="add del">
          <ac:chgData name="Tanvir Mobasshir" userId="b6c88db3bd6af36d" providerId="Windows Live" clId="Web-{90A84704-0D33-471D-A612-CA7B61C68A6B}" dt="2022-12-26T18:07:19.550" v="633"/>
          <ac:spMkLst>
            <pc:docMk/>
            <pc:sldMk cId="4194336294" sldId="265"/>
            <ac:spMk id="67" creationId="{5A5CD42F-AE21-4AA7-BD72-1BB06E7DB765}"/>
          </ac:spMkLst>
        </pc:spChg>
        <pc:spChg chg="add del">
          <ac:chgData name="Tanvir Mobasshir" userId="b6c88db3bd6af36d" providerId="Windows Live" clId="Web-{90A84704-0D33-471D-A612-CA7B61C68A6B}" dt="2022-12-26T18:07:19.550" v="633"/>
          <ac:spMkLst>
            <pc:docMk/>
            <pc:sldMk cId="4194336294" sldId="265"/>
            <ac:spMk id="71" creationId="{82BCDE19-2810-4337-9C49-8589C421767D}"/>
          </ac:spMkLst>
        </pc:spChg>
        <pc:picChg chg="mod">
          <ac:chgData name="Tanvir Mobasshir" userId="b6c88db3bd6af36d" providerId="Windows Live" clId="Web-{90A84704-0D33-471D-A612-CA7B61C68A6B}" dt="2022-12-26T17:41:58.790" v="505" actId="1076"/>
          <ac:picMkLst>
            <pc:docMk/>
            <pc:sldMk cId="4194336294" sldId="265"/>
            <ac:picMk id="21" creationId="{04E04389-970D-17C3-4A08-A2F992FB0CE3}"/>
          </ac:picMkLst>
        </pc:picChg>
        <pc:picChg chg="del">
          <ac:chgData name="Tanvir Mobasshir" userId="b6c88db3bd6af36d" providerId="Windows Live" clId="Web-{90A84704-0D33-471D-A612-CA7B61C68A6B}" dt="2022-12-26T17:38:58.736" v="474"/>
          <ac:picMkLst>
            <pc:docMk/>
            <pc:sldMk cId="4194336294" sldId="265"/>
            <ac:picMk id="30" creationId="{9962C6BA-79D5-6BE6-841F-900D2CCCB4BC}"/>
          </ac:picMkLst>
        </pc:picChg>
        <pc:picChg chg="del">
          <ac:chgData name="Tanvir Mobasshir" userId="b6c88db3bd6af36d" providerId="Windows Live" clId="Web-{90A84704-0D33-471D-A612-CA7B61C68A6B}" dt="2022-12-26T17:38:58.095" v="473"/>
          <ac:picMkLst>
            <pc:docMk/>
            <pc:sldMk cId="4194336294" sldId="265"/>
            <ac:picMk id="35" creationId="{F2601FCD-EB57-078A-6A7F-09BEFDA8EC09}"/>
          </ac:picMkLst>
        </pc:picChg>
        <pc:cxnChg chg="add del">
          <ac:chgData name="Tanvir Mobasshir" userId="b6c88db3bd6af36d" providerId="Windows Live" clId="Web-{90A84704-0D33-471D-A612-CA7B61C68A6B}" dt="2022-12-26T17:40:31.458" v="501"/>
          <ac:cxnSpMkLst>
            <pc:docMk/>
            <pc:sldMk cId="4194336294" sldId="265"/>
            <ac:cxnSpMk id="58" creationId="{38A34772-9011-42B5-AA63-FD6DEC92EE72}"/>
          </ac:cxnSpMkLst>
        </pc:cxnChg>
        <pc:cxnChg chg="add del">
          <ac:chgData name="Tanvir Mobasshir" userId="b6c88db3bd6af36d" providerId="Windows Live" clId="Web-{90A84704-0D33-471D-A612-CA7B61C68A6B}" dt="2022-12-26T18:07:19.550" v="633"/>
          <ac:cxnSpMkLst>
            <pc:docMk/>
            <pc:sldMk cId="4194336294" sldId="265"/>
            <ac:cxnSpMk id="69" creationId="{38A34772-9011-42B5-AA63-FD6DEC92EE72}"/>
          </ac:cxnSpMkLst>
        </pc:cxnChg>
      </pc:sldChg>
      <pc:sldChg chg="addSp delSp modSp add del mod replId modClrScheme delAnim delDesignElem chgLayout">
        <pc:chgData name="Tanvir Mobasshir" userId="b6c88db3bd6af36d" providerId="Windows Live" clId="Web-{90A84704-0D33-471D-A612-CA7B61C68A6B}" dt="2022-12-26T18:49:48.383" v="1018"/>
        <pc:sldMkLst>
          <pc:docMk/>
          <pc:sldMk cId="281773436" sldId="266"/>
        </pc:sldMkLst>
        <pc:spChg chg="del mod">
          <ac:chgData name="Tanvir Mobasshir" userId="b6c88db3bd6af36d" providerId="Windows Live" clId="Web-{90A84704-0D33-471D-A612-CA7B61C68A6B}" dt="2022-12-26T17:49:25.602" v="537"/>
          <ac:spMkLst>
            <pc:docMk/>
            <pc:sldMk cId="281773436" sldId="266"/>
            <ac:spMk id="2" creationId="{02900528-E8D9-C5DD-681D-C26B366C570E}"/>
          </ac:spMkLst>
        </pc:spChg>
        <pc:spChg chg="add mod ord">
          <ac:chgData name="Tanvir Mobasshir" userId="b6c88db3bd6af36d" providerId="Windows Live" clId="Web-{90A84704-0D33-471D-A612-CA7B61C68A6B}" dt="2022-12-26T18:07:19.550" v="633"/>
          <ac:spMkLst>
            <pc:docMk/>
            <pc:sldMk cId="281773436" sldId="266"/>
            <ac:spMk id="4" creationId="{68FDC307-E9F6-B1E8-2402-8141F4DBBA5A}"/>
          </ac:spMkLst>
        </pc:spChg>
        <pc:spChg chg="add del">
          <ac:chgData name="Tanvir Mobasshir" userId="b6c88db3bd6af36d" providerId="Windows Live" clId="Web-{90A84704-0D33-471D-A612-CA7B61C68A6B}" dt="2022-12-26T18:07:19.550" v="633"/>
          <ac:spMkLst>
            <pc:docMk/>
            <pc:sldMk cId="281773436" sldId="266"/>
            <ac:spMk id="65" creationId="{B0E58038-8ACE-4AD9-B404-25C603550D83}"/>
          </ac:spMkLst>
        </pc:spChg>
        <pc:spChg chg="add del">
          <ac:chgData name="Tanvir Mobasshir" userId="b6c88db3bd6af36d" providerId="Windows Live" clId="Web-{90A84704-0D33-471D-A612-CA7B61C68A6B}" dt="2022-12-26T18:07:19.550" v="633"/>
          <ac:spMkLst>
            <pc:docMk/>
            <pc:sldMk cId="281773436" sldId="266"/>
            <ac:spMk id="67" creationId="{5A5CD42F-AE21-4AA7-BD72-1BB06E7DB765}"/>
          </ac:spMkLst>
        </pc:spChg>
        <pc:spChg chg="add del">
          <ac:chgData name="Tanvir Mobasshir" userId="b6c88db3bd6af36d" providerId="Windows Live" clId="Web-{90A84704-0D33-471D-A612-CA7B61C68A6B}" dt="2022-12-26T18:07:19.550" v="633"/>
          <ac:spMkLst>
            <pc:docMk/>
            <pc:sldMk cId="281773436" sldId="266"/>
            <ac:spMk id="71" creationId="{82BCDE19-2810-4337-9C49-8589C421767D}"/>
          </ac:spMkLst>
        </pc:spChg>
        <pc:picChg chg="del">
          <ac:chgData name="Tanvir Mobasshir" userId="b6c88db3bd6af36d" providerId="Windows Live" clId="Web-{90A84704-0D33-471D-A612-CA7B61C68A6B}" dt="2022-12-26T17:49:19.024" v="536"/>
          <ac:picMkLst>
            <pc:docMk/>
            <pc:sldMk cId="281773436" sldId="266"/>
            <ac:picMk id="21" creationId="{04E04389-970D-17C3-4A08-A2F992FB0CE3}"/>
          </ac:picMkLst>
        </pc:picChg>
        <pc:cxnChg chg="add del">
          <ac:chgData name="Tanvir Mobasshir" userId="b6c88db3bd6af36d" providerId="Windows Live" clId="Web-{90A84704-0D33-471D-A612-CA7B61C68A6B}" dt="2022-12-26T18:07:19.550" v="633"/>
          <ac:cxnSpMkLst>
            <pc:docMk/>
            <pc:sldMk cId="281773436" sldId="266"/>
            <ac:cxnSpMk id="69" creationId="{38A34772-9011-42B5-AA63-FD6DEC92EE72}"/>
          </ac:cxnSpMkLst>
        </pc:cxnChg>
      </pc:sldChg>
      <pc:sldChg chg="addSp delSp modSp new add del mod setBg modClrScheme addAnim delAnim chgLayout">
        <pc:chgData name="Tanvir Mobasshir" userId="b6c88db3bd6af36d" providerId="Windows Live" clId="Web-{90A84704-0D33-471D-A612-CA7B61C68A6B}" dt="2022-12-26T18:22:47.011" v="744"/>
        <pc:sldMkLst>
          <pc:docMk/>
          <pc:sldMk cId="2196039255" sldId="267"/>
        </pc:sldMkLst>
        <pc:spChg chg="del">
          <ac:chgData name="Tanvir Mobasshir" userId="b6c88db3bd6af36d" providerId="Windows Live" clId="Web-{90A84704-0D33-471D-A612-CA7B61C68A6B}" dt="2022-12-26T17:56:34.243" v="563"/>
          <ac:spMkLst>
            <pc:docMk/>
            <pc:sldMk cId="2196039255" sldId="267"/>
            <ac:spMk id="2" creationId="{9BD458B9-1A8C-8268-7D96-7CC27B3B2A5B}"/>
          </ac:spMkLst>
        </pc:spChg>
        <pc:spChg chg="del">
          <ac:chgData name="Tanvir Mobasshir" userId="b6c88db3bd6af36d" providerId="Windows Live" clId="Web-{90A84704-0D33-471D-A612-CA7B61C68A6B}" dt="2022-12-26T17:56:34.243" v="562"/>
          <ac:spMkLst>
            <pc:docMk/>
            <pc:sldMk cId="2196039255" sldId="267"/>
            <ac:spMk id="3" creationId="{85DE2F18-1922-4BC9-A708-286018972B74}"/>
          </ac:spMkLst>
        </pc:spChg>
        <pc:spChg chg="add del mod">
          <ac:chgData name="Tanvir Mobasshir" userId="b6c88db3bd6af36d" providerId="Windows Live" clId="Web-{90A84704-0D33-471D-A612-CA7B61C68A6B}" dt="2022-12-26T17:58:00.559" v="579"/>
          <ac:spMkLst>
            <pc:docMk/>
            <pc:sldMk cId="2196039255" sldId="267"/>
            <ac:spMk id="4" creationId="{462B5CF9-76DD-C65F-9F8E-D8C28A711590}"/>
          </ac:spMkLst>
        </pc:spChg>
        <pc:spChg chg="add del mod">
          <ac:chgData name="Tanvir Mobasshir" userId="b6c88db3bd6af36d" providerId="Windows Live" clId="Web-{90A84704-0D33-471D-A612-CA7B61C68A6B}" dt="2022-12-26T18:07:13.737" v="632"/>
          <ac:spMkLst>
            <pc:docMk/>
            <pc:sldMk cId="2196039255" sldId="267"/>
            <ac:spMk id="6" creationId="{C615BACF-E600-EE1B-742F-0416AB3A1F13}"/>
          </ac:spMkLst>
        </pc:spChg>
        <pc:picChg chg="add mod">
          <ac:chgData name="Tanvir Mobasshir" userId="b6c88db3bd6af36d" providerId="Windows Live" clId="Web-{90A84704-0D33-471D-A612-CA7B61C68A6B}" dt="2022-12-26T18:16:11.591" v="686" actId="1076"/>
          <ac:picMkLst>
            <pc:docMk/>
            <pc:sldMk cId="2196039255" sldId="267"/>
            <ac:picMk id="7" creationId="{6C6F8E16-A86B-99CD-4EF1-8A6B069D0309}"/>
          </ac:picMkLst>
        </pc:picChg>
        <pc:picChg chg="add del">
          <ac:chgData name="Tanvir Mobasshir" userId="b6c88db3bd6af36d" providerId="Windows Live" clId="Web-{90A84704-0D33-471D-A612-CA7B61C68A6B}" dt="2022-12-26T18:06:17.454" v="624"/>
          <ac:picMkLst>
            <pc:docMk/>
            <pc:sldMk cId="2196039255" sldId="267"/>
            <ac:picMk id="8" creationId="{B262EDDD-78D5-153A-1D71-536517EA1FFC}"/>
          </ac:picMkLst>
        </pc:picChg>
        <pc:picChg chg="add del">
          <ac:chgData name="Tanvir Mobasshir" userId="b6c88db3bd6af36d" providerId="Windows Live" clId="Web-{90A84704-0D33-471D-A612-CA7B61C68A6B}" dt="2022-12-26T18:07:13.737" v="632"/>
          <ac:picMkLst>
            <pc:docMk/>
            <pc:sldMk cId="2196039255" sldId="267"/>
            <ac:picMk id="10" creationId="{14725F3F-9B1A-1A74-D8E8-E8642888A8C1}"/>
          </ac:picMkLst>
        </pc:picChg>
      </pc:sldChg>
      <pc:sldChg chg="addSp delSp modSp add del mod replId setBg addAnim delAnim setClrOvrMap">
        <pc:chgData name="Tanvir Mobasshir" userId="b6c88db3bd6af36d" providerId="Windows Live" clId="Web-{90A84704-0D33-471D-A612-CA7B61C68A6B}" dt="2022-12-26T18:02:38.791" v="621"/>
        <pc:sldMkLst>
          <pc:docMk/>
          <pc:sldMk cId="431627449" sldId="268"/>
        </pc:sldMkLst>
        <pc:spChg chg="add del">
          <ac:chgData name="Tanvir Mobasshir" userId="b6c88db3bd6af36d" providerId="Windows Live" clId="Web-{90A84704-0D33-471D-A612-CA7B61C68A6B}" dt="2022-12-26T18:01:06.022" v="610"/>
          <ac:spMkLst>
            <pc:docMk/>
            <pc:sldMk cId="431627449" sldId="268"/>
            <ac:spMk id="3" creationId="{46CE0817-89DE-1AAA-87BB-409D2815200B}"/>
          </ac:spMkLst>
        </pc:spChg>
        <pc:spChg chg="add mod">
          <ac:chgData name="Tanvir Mobasshir" userId="b6c88db3bd6af36d" providerId="Windows Live" clId="Web-{90A84704-0D33-471D-A612-CA7B61C68A6B}" dt="2022-12-26T18:02:10.587" v="617"/>
          <ac:spMkLst>
            <pc:docMk/>
            <pc:sldMk cId="431627449" sldId="268"/>
            <ac:spMk id="5" creationId="{7C271E0B-B72C-85E9-9294-5C1693E3A12A}"/>
          </ac:spMkLst>
        </pc:spChg>
        <pc:spChg chg="add del">
          <ac:chgData name="Tanvir Mobasshir" userId="b6c88db3bd6af36d" providerId="Windows Live" clId="Web-{90A84704-0D33-471D-A612-CA7B61C68A6B}" dt="2022-12-26T18:01:14.710" v="614"/>
          <ac:spMkLst>
            <pc:docMk/>
            <pc:sldMk cId="431627449" sldId="268"/>
            <ac:spMk id="6" creationId="{C615BACF-E600-EE1B-742F-0416AB3A1F13}"/>
          </ac:spMkLst>
        </pc:spChg>
        <pc:spChg chg="add del">
          <ac:chgData name="Tanvir Mobasshir" userId="b6c88db3bd6af36d" providerId="Windows Live" clId="Web-{90A84704-0D33-471D-A612-CA7B61C68A6B}" dt="2022-12-26T18:02:10.587" v="616"/>
          <ac:spMkLst>
            <pc:docMk/>
            <pc:sldMk cId="431627449" sldId="268"/>
            <ac:spMk id="10" creationId="{39E3965E-AC41-4711-9D10-E25ABB132D86}"/>
          </ac:spMkLst>
        </pc:spChg>
        <pc:spChg chg="add del">
          <ac:chgData name="Tanvir Mobasshir" userId="b6c88db3bd6af36d" providerId="Windows Live" clId="Web-{90A84704-0D33-471D-A612-CA7B61C68A6B}" dt="2022-12-26T18:02:10.587" v="616"/>
          <ac:spMkLst>
            <pc:docMk/>
            <pc:sldMk cId="431627449" sldId="268"/>
            <ac:spMk id="14" creationId="{0AF4F2BA-3C03-4E2C-8ABC-0949B61B3C5E}"/>
          </ac:spMkLst>
        </pc:spChg>
        <pc:spChg chg="add del">
          <ac:chgData name="Tanvir Mobasshir" userId="b6c88db3bd6af36d" providerId="Windows Live" clId="Web-{90A84704-0D33-471D-A612-CA7B61C68A6B}" dt="2022-12-26T18:02:10.587" v="616"/>
          <ac:spMkLst>
            <pc:docMk/>
            <pc:sldMk cId="431627449" sldId="268"/>
            <ac:spMk id="18" creationId="{B40A8CA7-7D5A-43B0-A1A0-B558ECA9EED1}"/>
          </ac:spMkLst>
        </pc:spChg>
        <pc:spChg chg="add">
          <ac:chgData name="Tanvir Mobasshir" userId="b6c88db3bd6af36d" providerId="Windows Live" clId="Web-{90A84704-0D33-471D-A612-CA7B61C68A6B}" dt="2022-12-26T18:02:10.587" v="617"/>
          <ac:spMkLst>
            <pc:docMk/>
            <pc:sldMk cId="431627449" sldId="268"/>
            <ac:spMk id="20" creationId="{E239D8CC-16F4-4B2B-80F0-203C56D0D2DE}"/>
          </ac:spMkLst>
        </pc:spChg>
        <pc:spChg chg="add">
          <ac:chgData name="Tanvir Mobasshir" userId="b6c88db3bd6af36d" providerId="Windows Live" clId="Web-{90A84704-0D33-471D-A612-CA7B61C68A6B}" dt="2022-12-26T18:02:10.587" v="617"/>
          <ac:spMkLst>
            <pc:docMk/>
            <pc:sldMk cId="431627449" sldId="268"/>
            <ac:spMk id="21" creationId="{39E3965E-AC41-4711-9D10-E25ABB132D86}"/>
          </ac:spMkLst>
        </pc:spChg>
        <pc:spChg chg="add">
          <ac:chgData name="Tanvir Mobasshir" userId="b6c88db3bd6af36d" providerId="Windows Live" clId="Web-{90A84704-0D33-471D-A612-CA7B61C68A6B}" dt="2022-12-26T18:02:10.587" v="617"/>
          <ac:spMkLst>
            <pc:docMk/>
            <pc:sldMk cId="431627449" sldId="268"/>
            <ac:spMk id="23" creationId="{2FDF0794-1B86-42B2-B8C7-F60123E638ED}"/>
          </ac:spMkLst>
        </pc:spChg>
        <pc:spChg chg="add">
          <ac:chgData name="Tanvir Mobasshir" userId="b6c88db3bd6af36d" providerId="Windows Live" clId="Web-{90A84704-0D33-471D-A612-CA7B61C68A6B}" dt="2022-12-26T18:02:10.587" v="617"/>
          <ac:spMkLst>
            <pc:docMk/>
            <pc:sldMk cId="431627449" sldId="268"/>
            <ac:spMk id="24" creationId="{C5373426-E26E-431D-959C-5DB96C0B6208}"/>
          </ac:spMkLst>
        </pc:spChg>
        <pc:picChg chg="add del mod">
          <ac:chgData name="Tanvir Mobasshir" userId="b6c88db3bd6af36d" providerId="Windows Live" clId="Web-{90A84704-0D33-471D-A612-CA7B61C68A6B}" dt="2022-12-26T18:02:34.009" v="620"/>
          <ac:picMkLst>
            <pc:docMk/>
            <pc:sldMk cId="431627449" sldId="268"/>
            <ac:picMk id="2" creationId="{FD364EC5-E30F-F37F-4C79-CEAFB0B2DF18}"/>
          </ac:picMkLst>
        </pc:picChg>
        <pc:cxnChg chg="add del">
          <ac:chgData name="Tanvir Mobasshir" userId="b6c88db3bd6af36d" providerId="Windows Live" clId="Web-{90A84704-0D33-471D-A612-CA7B61C68A6B}" dt="2022-12-26T18:02:10.587" v="616"/>
          <ac:cxnSpMkLst>
            <pc:docMk/>
            <pc:sldMk cId="431627449" sldId="268"/>
            <ac:cxnSpMk id="12" creationId="{1F5DC8C3-BA5F-4EED-BB9A-A14272BD82A1}"/>
          </ac:cxnSpMkLst>
        </pc:cxnChg>
        <pc:cxnChg chg="add del">
          <ac:chgData name="Tanvir Mobasshir" userId="b6c88db3bd6af36d" providerId="Windows Live" clId="Web-{90A84704-0D33-471D-A612-CA7B61C68A6B}" dt="2022-12-26T18:02:10.587" v="616"/>
          <ac:cxnSpMkLst>
            <pc:docMk/>
            <pc:sldMk cId="431627449" sldId="268"/>
            <ac:cxnSpMk id="16" creationId="{A07787ED-5EDC-4C54-AD87-55B60D0FE397}"/>
          </ac:cxnSpMkLst>
        </pc:cxnChg>
        <pc:cxnChg chg="add">
          <ac:chgData name="Tanvir Mobasshir" userId="b6c88db3bd6af36d" providerId="Windows Live" clId="Web-{90A84704-0D33-471D-A612-CA7B61C68A6B}" dt="2022-12-26T18:02:10.587" v="617"/>
          <ac:cxnSpMkLst>
            <pc:docMk/>
            <pc:sldMk cId="431627449" sldId="268"/>
            <ac:cxnSpMk id="22" creationId="{1F5DC8C3-BA5F-4EED-BB9A-A14272BD82A1}"/>
          </ac:cxnSpMkLst>
        </pc:cxnChg>
        <pc:cxnChg chg="add">
          <ac:chgData name="Tanvir Mobasshir" userId="b6c88db3bd6af36d" providerId="Windows Live" clId="Web-{90A84704-0D33-471D-A612-CA7B61C68A6B}" dt="2022-12-26T18:02:10.587" v="617"/>
          <ac:cxnSpMkLst>
            <pc:docMk/>
            <pc:sldMk cId="431627449" sldId="268"/>
            <ac:cxnSpMk id="25" creationId="{96D07482-83A3-4451-943C-B46961082957}"/>
          </ac:cxnSpMkLst>
        </pc:cxnChg>
      </pc:sldChg>
      <pc:sldChg chg="addSp delSp modSp add del mod replId setBg addAnim delAnim">
        <pc:chgData name="Tanvir Mobasshir" userId="b6c88db3bd6af36d" providerId="Windows Live" clId="Web-{90A84704-0D33-471D-A612-CA7B61C68A6B}" dt="2022-12-26T18:59:37.873" v="1074"/>
        <pc:sldMkLst>
          <pc:docMk/>
          <pc:sldMk cId="3536689630" sldId="268"/>
        </pc:sldMkLst>
        <pc:spChg chg="del">
          <ac:chgData name="Tanvir Mobasshir" userId="b6c88db3bd6af36d" providerId="Windows Live" clId="Web-{90A84704-0D33-471D-A612-CA7B61C68A6B}" dt="2022-12-26T18:18:45.925" v="695"/>
          <ac:spMkLst>
            <pc:docMk/>
            <pc:sldMk cId="3536689630" sldId="268"/>
            <ac:spMk id="6" creationId="{C615BACF-E600-EE1B-742F-0416AB3A1F13}"/>
          </ac:spMkLst>
        </pc:spChg>
        <pc:spChg chg="add del mod">
          <ac:chgData name="Tanvir Mobasshir" userId="b6c88db3bd6af36d" providerId="Windows Live" clId="Web-{90A84704-0D33-471D-A612-CA7B61C68A6B}" dt="2022-12-26T18:58:40.432" v="1048"/>
          <ac:spMkLst>
            <pc:docMk/>
            <pc:sldMk cId="3536689630" sldId="268"/>
            <ac:spMk id="10" creationId="{880878B7-8B1F-39E4-FBF2-FE3D2E2450D0}"/>
          </ac:spMkLst>
        </pc:spChg>
        <pc:spChg chg="add del mod">
          <ac:chgData name="Tanvir Mobasshir" userId="b6c88db3bd6af36d" providerId="Windows Live" clId="Web-{90A84704-0D33-471D-A612-CA7B61C68A6B}" dt="2022-12-26T18:25:16.673" v="820"/>
          <ac:spMkLst>
            <pc:docMk/>
            <pc:sldMk cId="3536689630" sldId="268"/>
            <ac:spMk id="14" creationId="{64CF18A6-039F-4617-EC64-B2D8CD89F6EE}"/>
          </ac:spMkLst>
        </pc:spChg>
        <pc:spChg chg="add del mod">
          <ac:chgData name="Tanvir Mobasshir" userId="b6c88db3bd6af36d" providerId="Windows Live" clId="Web-{90A84704-0D33-471D-A612-CA7B61C68A6B}" dt="2022-12-26T18:24:01.358" v="795"/>
          <ac:spMkLst>
            <pc:docMk/>
            <pc:sldMk cId="3536689630" sldId="268"/>
            <ac:spMk id="15" creationId="{DB5FBBC1-D8C9-07F9-117B-10E567CC3AB6}"/>
          </ac:spMkLst>
        </pc:spChg>
        <pc:spChg chg="add del mod">
          <ac:chgData name="Tanvir Mobasshir" userId="b6c88db3bd6af36d" providerId="Windows Live" clId="Web-{90A84704-0D33-471D-A612-CA7B61C68A6B}" dt="2022-12-26T18:58:40.432" v="1049"/>
          <ac:spMkLst>
            <pc:docMk/>
            <pc:sldMk cId="3536689630" sldId="268"/>
            <ac:spMk id="16" creationId="{5A69DB2C-C1F1-8BB5-1918-523425902F36}"/>
          </ac:spMkLst>
        </pc:spChg>
        <pc:spChg chg="add del mod">
          <ac:chgData name="Tanvir Mobasshir" userId="b6c88db3bd6af36d" providerId="Windows Live" clId="Web-{90A84704-0D33-471D-A612-CA7B61C68A6B}" dt="2022-12-26T18:58:40.432" v="1050"/>
          <ac:spMkLst>
            <pc:docMk/>
            <pc:sldMk cId="3536689630" sldId="268"/>
            <ac:spMk id="17" creationId="{E8A4687A-3EF5-22F7-C13C-B75C4913BEF9}"/>
          </ac:spMkLst>
        </pc:spChg>
        <pc:spChg chg="add del mod">
          <ac:chgData name="Tanvir Mobasshir" userId="b6c88db3bd6af36d" providerId="Windows Live" clId="Web-{90A84704-0D33-471D-A612-CA7B61C68A6B}" dt="2022-12-26T18:58:40.432" v="1051"/>
          <ac:spMkLst>
            <pc:docMk/>
            <pc:sldMk cId="3536689630" sldId="268"/>
            <ac:spMk id="18" creationId="{237A1ABB-706A-59C5-4CB7-40079F5639DF}"/>
          </ac:spMkLst>
        </pc:spChg>
        <pc:picChg chg="add del mod">
          <ac:chgData name="Tanvir Mobasshir" userId="b6c88db3bd6af36d" providerId="Windows Live" clId="Web-{90A84704-0D33-471D-A612-CA7B61C68A6B}" dt="2022-12-26T18:58:40.432" v="1046"/>
          <ac:picMkLst>
            <pc:docMk/>
            <pc:sldMk cId="3536689630" sldId="268"/>
            <ac:picMk id="2" creationId="{43CD0BE1-BC16-83C8-3B5A-DFDDED43A47C}"/>
          </ac:picMkLst>
        </pc:picChg>
        <pc:picChg chg="add del">
          <ac:chgData name="Tanvir Mobasshir" userId="b6c88db3bd6af36d" providerId="Windows Live" clId="Web-{90A84704-0D33-471D-A612-CA7B61C68A6B}" dt="2022-12-26T18:19:41.521" v="703"/>
          <ac:picMkLst>
            <pc:docMk/>
            <pc:sldMk cId="3536689630" sldId="268"/>
            <ac:picMk id="4" creationId="{A8A5AD56-E70E-950B-6E42-0E3C11736F00}"/>
          </ac:picMkLst>
        </pc:picChg>
        <pc:picChg chg="del">
          <ac:chgData name="Tanvir Mobasshir" userId="b6c88db3bd6af36d" providerId="Windows Live" clId="Web-{90A84704-0D33-471D-A612-CA7B61C68A6B}" dt="2022-12-26T18:18:46.628" v="696"/>
          <ac:picMkLst>
            <pc:docMk/>
            <pc:sldMk cId="3536689630" sldId="268"/>
            <ac:picMk id="7" creationId="{6C6F8E16-A86B-99CD-4EF1-8A6B069D0309}"/>
          </ac:picMkLst>
        </pc:picChg>
        <pc:picChg chg="add del mod">
          <ac:chgData name="Tanvir Mobasshir" userId="b6c88db3bd6af36d" providerId="Windows Live" clId="Web-{90A84704-0D33-471D-A612-CA7B61C68A6B}" dt="2022-12-26T18:58:40.432" v="1047"/>
          <ac:picMkLst>
            <pc:docMk/>
            <pc:sldMk cId="3536689630" sldId="268"/>
            <ac:picMk id="8" creationId="{6302DB2F-3063-C112-E79E-079EA41ACC54}"/>
          </ac:picMkLst>
        </pc:picChg>
        <pc:picChg chg="add del mod">
          <ac:chgData name="Tanvir Mobasshir" userId="b6c88db3bd6af36d" providerId="Windows Live" clId="Web-{90A84704-0D33-471D-A612-CA7B61C68A6B}" dt="2022-12-26T18:21:18.852" v="725"/>
          <ac:picMkLst>
            <pc:docMk/>
            <pc:sldMk cId="3536689630" sldId="268"/>
            <ac:picMk id="11" creationId="{B231468C-6C19-9F96-50AA-0FBF68548D6F}"/>
          </ac:picMkLst>
        </pc:picChg>
        <pc:picChg chg="add del mod">
          <ac:chgData name="Tanvir Mobasshir" userId="b6c88db3bd6af36d" providerId="Windows Live" clId="Web-{90A84704-0D33-471D-A612-CA7B61C68A6B}" dt="2022-12-26T18:21:57.775" v="731"/>
          <ac:picMkLst>
            <pc:docMk/>
            <pc:sldMk cId="3536689630" sldId="268"/>
            <ac:picMk id="12" creationId="{421CBB39-9490-DBBE-E684-07B07AC79D1E}"/>
          </ac:picMkLst>
        </pc:picChg>
        <pc:picChg chg="add del mod">
          <ac:chgData name="Tanvir Mobasshir" userId="b6c88db3bd6af36d" providerId="Windows Live" clId="Web-{90A84704-0D33-471D-A612-CA7B61C68A6B}" dt="2022-12-26T18:22:10.354" v="736"/>
          <ac:picMkLst>
            <pc:docMk/>
            <pc:sldMk cId="3536689630" sldId="268"/>
            <ac:picMk id="13" creationId="{205B9E8F-9D9C-8DF3-E837-78FEC16E34A4}"/>
          </ac:picMkLst>
        </pc:picChg>
        <pc:picChg chg="add del mod">
          <ac:chgData name="Tanvir Mobasshir" userId="b6c88db3bd6af36d" providerId="Windows Live" clId="Web-{90A84704-0D33-471D-A612-CA7B61C68A6B}" dt="2022-12-26T18:58:39.729" v="1045"/>
          <ac:picMkLst>
            <pc:docMk/>
            <pc:sldMk cId="3536689630" sldId="268"/>
            <ac:picMk id="19" creationId="{A7DE52F2-DBBB-5B0E-1CF5-23D6BE63CA95}"/>
          </ac:picMkLst>
        </pc:picChg>
      </pc:sldChg>
      <pc:sldChg chg="addSp delSp modSp new addAnim delAnim">
        <pc:chgData name="Tanvir Mobasshir" userId="b6c88db3bd6af36d" providerId="Windows Live" clId="Web-{90A84704-0D33-471D-A612-CA7B61C68A6B}" dt="2022-12-26T19:03:38.459" v="1084"/>
        <pc:sldMkLst>
          <pc:docMk/>
          <pc:sldMk cId="3688255310" sldId="269"/>
        </pc:sldMkLst>
        <pc:spChg chg="add del">
          <ac:chgData name="Tanvir Mobasshir" userId="b6c88db3bd6af36d" providerId="Windows Live" clId="Web-{90A84704-0D33-471D-A612-CA7B61C68A6B}" dt="2022-12-26T18:58:50.698" v="1055"/>
          <ac:spMkLst>
            <pc:docMk/>
            <pc:sldMk cId="3688255310" sldId="269"/>
            <ac:spMk id="6" creationId="{7017B80D-9FA5-AEC7-1198-68C179B40D0C}"/>
          </ac:spMkLst>
        </pc:spChg>
        <pc:spChg chg="add del">
          <ac:chgData name="Tanvir Mobasshir" userId="b6c88db3bd6af36d" providerId="Windows Live" clId="Web-{90A84704-0D33-471D-A612-CA7B61C68A6B}" dt="2022-12-26T18:58:50.698" v="1054"/>
          <ac:spMkLst>
            <pc:docMk/>
            <pc:sldMk cId="3688255310" sldId="269"/>
            <ac:spMk id="8" creationId="{6C54EC8F-03A8-F443-F822-A7DFC8C6515F}"/>
          </ac:spMkLst>
        </pc:spChg>
        <pc:spChg chg="add del">
          <ac:chgData name="Tanvir Mobasshir" userId="b6c88db3bd6af36d" providerId="Windows Live" clId="Web-{90A84704-0D33-471D-A612-CA7B61C68A6B}" dt="2022-12-26T18:58:50.698" v="1053"/>
          <ac:spMkLst>
            <pc:docMk/>
            <pc:sldMk cId="3688255310" sldId="269"/>
            <ac:spMk id="10" creationId="{EAFC8F29-E2BB-968B-71C2-6E886210D848}"/>
          </ac:spMkLst>
        </pc:spChg>
        <pc:spChg chg="add del">
          <ac:chgData name="Tanvir Mobasshir" userId="b6c88db3bd6af36d" providerId="Windows Live" clId="Web-{90A84704-0D33-471D-A612-CA7B61C68A6B}" dt="2022-12-26T18:58:50.698" v="1052"/>
          <ac:spMkLst>
            <pc:docMk/>
            <pc:sldMk cId="3688255310" sldId="269"/>
            <ac:spMk id="12" creationId="{D043BC50-803D-E55C-EF2E-830A010C4C90}"/>
          </ac:spMkLst>
        </pc:spChg>
        <pc:spChg chg="add mod">
          <ac:chgData name="Tanvir Mobasshir" userId="b6c88db3bd6af36d" providerId="Windows Live" clId="Web-{90A84704-0D33-471D-A612-CA7B61C68A6B}" dt="2022-12-26T18:59:20.997" v="1069" actId="1076"/>
          <ac:spMkLst>
            <pc:docMk/>
            <pc:sldMk cId="3688255310" sldId="269"/>
            <ac:spMk id="17" creationId="{494D50F5-D29E-2ACC-F000-0117EBA1D378}"/>
          </ac:spMkLst>
        </pc:spChg>
        <pc:spChg chg="add mod">
          <ac:chgData name="Tanvir Mobasshir" userId="b6c88db3bd6af36d" providerId="Windows Live" clId="Web-{90A84704-0D33-471D-A612-CA7B61C68A6B}" dt="2022-12-26T18:59:20.997" v="1070" actId="1076"/>
          <ac:spMkLst>
            <pc:docMk/>
            <pc:sldMk cId="3688255310" sldId="269"/>
            <ac:spMk id="19" creationId="{2F365599-5D09-2EFB-F4D2-09EE9BF1AF35}"/>
          </ac:spMkLst>
        </pc:spChg>
        <pc:spChg chg="add mod">
          <ac:chgData name="Tanvir Mobasshir" userId="b6c88db3bd6af36d" providerId="Windows Live" clId="Web-{90A84704-0D33-471D-A612-CA7B61C68A6B}" dt="2022-12-26T18:59:21.013" v="1071" actId="1076"/>
          <ac:spMkLst>
            <pc:docMk/>
            <pc:sldMk cId="3688255310" sldId="269"/>
            <ac:spMk id="21" creationId="{94D0E252-C147-D814-72AA-DCF6E7B7B31E}"/>
          </ac:spMkLst>
        </pc:spChg>
        <pc:spChg chg="add mod">
          <ac:chgData name="Tanvir Mobasshir" userId="b6c88db3bd6af36d" providerId="Windows Live" clId="Web-{90A84704-0D33-471D-A612-CA7B61C68A6B}" dt="2022-12-26T19:03:38.459" v="1084"/>
          <ac:spMkLst>
            <pc:docMk/>
            <pc:sldMk cId="3688255310" sldId="269"/>
            <ac:spMk id="23" creationId="{371E56E6-6C16-D0CE-B481-A91292A42575}"/>
          </ac:spMkLst>
        </pc:spChg>
        <pc:picChg chg="add del mod">
          <ac:chgData name="Tanvir Mobasshir" userId="b6c88db3bd6af36d" providerId="Windows Live" clId="Web-{90A84704-0D33-471D-A612-CA7B61C68A6B}" dt="2022-12-26T18:58:50.698" v="1057"/>
          <ac:picMkLst>
            <pc:docMk/>
            <pc:sldMk cId="3688255310" sldId="269"/>
            <ac:picMk id="2" creationId="{C17FBD3B-A8CF-0600-144A-05A280E26E09}"/>
          </ac:picMkLst>
        </pc:picChg>
        <pc:picChg chg="add del mod">
          <ac:chgData name="Tanvir Mobasshir" userId="b6c88db3bd6af36d" providerId="Windows Live" clId="Web-{90A84704-0D33-471D-A612-CA7B61C68A6B}" dt="2022-12-26T18:58:50.698" v="1056"/>
          <ac:picMkLst>
            <pc:docMk/>
            <pc:sldMk cId="3688255310" sldId="269"/>
            <ac:picMk id="4" creationId="{DB6C4D86-DC3E-DB0A-F64C-05D5ED5E5A4F}"/>
          </ac:picMkLst>
        </pc:picChg>
        <pc:picChg chg="add mod">
          <ac:chgData name="Tanvir Mobasshir" userId="b6c88db3bd6af36d" providerId="Windows Live" clId="Web-{90A84704-0D33-471D-A612-CA7B61C68A6B}" dt="2022-12-26T18:59:04.854" v="1062" actId="14100"/>
          <ac:picMkLst>
            <pc:docMk/>
            <pc:sldMk cId="3688255310" sldId="269"/>
            <ac:picMk id="13" creationId="{6599DE20-F0AC-6F85-0DAD-43D1241B2079}"/>
          </ac:picMkLst>
        </pc:picChg>
        <pc:picChg chg="add mod">
          <ac:chgData name="Tanvir Mobasshir" userId="b6c88db3bd6af36d" providerId="Windows Live" clId="Web-{90A84704-0D33-471D-A612-CA7B61C68A6B}" dt="2022-12-26T18:59:25.060" v="1073" actId="1076"/>
          <ac:picMkLst>
            <pc:docMk/>
            <pc:sldMk cId="3688255310" sldId="269"/>
            <ac:picMk id="15" creationId="{7E55F4C8-CF87-C922-858D-E117579C6925}"/>
          </ac:picMkLst>
        </pc:picChg>
      </pc:sldChg>
      <pc:sldMasterChg chg="add del addSldLayout delSldLayout">
        <pc:chgData name="Tanvir Mobasshir" userId="b6c88db3bd6af36d" providerId="Windows Live" clId="Web-{90A84704-0D33-471D-A612-CA7B61C68A6B}" dt="2022-12-26T18:07:19.550" v="633"/>
        <pc:sldMasterMkLst>
          <pc:docMk/>
          <pc:sldMasterMk cId="4099418873" sldId="2147483673"/>
        </pc:sldMasterMkLst>
        <pc:sldLayoutChg chg="add del">
          <pc:chgData name="Tanvir Mobasshir" userId="b6c88db3bd6af36d" providerId="Windows Live" clId="Web-{90A84704-0D33-471D-A612-CA7B61C68A6B}" dt="2022-12-26T18:07:19.550" v="633"/>
          <pc:sldLayoutMkLst>
            <pc:docMk/>
            <pc:sldMasterMk cId="4099418873" sldId="2147483673"/>
            <pc:sldLayoutMk cId="1735885704" sldId="2147483662"/>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2343822353" sldId="2147483663"/>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4175453158" sldId="2147483664"/>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1202406239" sldId="2147483665"/>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3244294611" sldId="2147483666"/>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2581887697" sldId="2147483667"/>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2638239562" sldId="2147483668"/>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1081445032" sldId="2147483669"/>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735731477" sldId="2147483670"/>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2559342938" sldId="2147483671"/>
          </pc:sldLayoutMkLst>
        </pc:sldLayoutChg>
        <pc:sldLayoutChg chg="add del">
          <pc:chgData name="Tanvir Mobasshir" userId="b6c88db3bd6af36d" providerId="Windows Live" clId="Web-{90A84704-0D33-471D-A612-CA7B61C68A6B}" dt="2022-12-26T18:07:19.550" v="633"/>
          <pc:sldLayoutMkLst>
            <pc:docMk/>
            <pc:sldMasterMk cId="4099418873" sldId="2147483673"/>
            <pc:sldLayoutMk cId="1065018268" sldId="2147483672"/>
          </pc:sldLayoutMkLst>
        </pc:sldLayoutChg>
      </pc:sldMasterChg>
      <pc:sldMasterChg chg="add del addSldLayout delSldLayout modSldLayout">
        <pc:chgData name="Tanvir Mobasshir" userId="b6c88db3bd6af36d" providerId="Windows Live" clId="Web-{90A84704-0D33-471D-A612-CA7B61C68A6B}" dt="2022-12-26T16:54:32.453" v="13"/>
        <pc:sldMasterMkLst>
          <pc:docMk/>
          <pc:sldMasterMk cId="278885608" sldId="2147483674"/>
        </pc:sldMasterMkLst>
        <pc:sldLayoutChg chg="add del mod replId">
          <pc:chgData name="Tanvir Mobasshir" userId="b6c88db3bd6af36d" providerId="Windows Live" clId="Web-{90A84704-0D33-471D-A612-CA7B61C68A6B}" dt="2022-12-26T16:54:32.453" v="13"/>
          <pc:sldLayoutMkLst>
            <pc:docMk/>
            <pc:sldMasterMk cId="278885608" sldId="2147483674"/>
            <pc:sldLayoutMk cId="46869367" sldId="2147483675"/>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1206631587" sldId="2147483676"/>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166468839" sldId="2147483677"/>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2066232518" sldId="2147483678"/>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323743787" sldId="2147483679"/>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4091347573" sldId="2147483680"/>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4064622136" sldId="2147483681"/>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3548552820" sldId="2147483682"/>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3268850189" sldId="2147483683"/>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1531686945" sldId="2147483684"/>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2411941707" sldId="2147483685"/>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3707253563" sldId="2147483686"/>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4266685527" sldId="2147483687"/>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2629258753" sldId="2147483688"/>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1725491930" sldId="2147483689"/>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1991840583" sldId="2147483690"/>
          </pc:sldLayoutMkLst>
        </pc:sldLayoutChg>
        <pc:sldLayoutChg chg="add del mod replId">
          <pc:chgData name="Tanvir Mobasshir" userId="b6c88db3bd6af36d" providerId="Windows Live" clId="Web-{90A84704-0D33-471D-A612-CA7B61C68A6B}" dt="2022-12-26T16:54:32.453" v="13"/>
          <pc:sldLayoutMkLst>
            <pc:docMk/>
            <pc:sldMasterMk cId="278885608" sldId="2147483674"/>
            <pc:sldLayoutMk cId="2311627575" sldId="2147483691"/>
          </pc:sldLayoutMkLst>
        </pc:sldLayoutChg>
      </pc:sldMasterChg>
      <pc:sldMasterChg chg="add del addSldLayout delSldLayout modSldLayout">
        <pc:chgData name="Tanvir Mobasshir" userId="b6c88db3bd6af36d" providerId="Windows Live" clId="Web-{90A84704-0D33-471D-A612-CA7B61C68A6B}" dt="2022-12-26T18:07:19.550" v="633"/>
        <pc:sldMasterMkLst>
          <pc:docMk/>
          <pc:sldMasterMk cId="361958645" sldId="2147483674"/>
        </pc:sldMasterMkLst>
        <pc:sldLayoutChg chg="add del mod replId">
          <pc:chgData name="Tanvir Mobasshir" userId="b6c88db3bd6af36d" providerId="Windows Live" clId="Web-{90A84704-0D33-471D-A612-CA7B61C68A6B}" dt="2022-12-26T18:07:19.550" v="633"/>
          <pc:sldLayoutMkLst>
            <pc:docMk/>
            <pc:sldMasterMk cId="361958645" sldId="2147483674"/>
            <pc:sldLayoutMk cId="2398600832" sldId="2147483675"/>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1729848696" sldId="2147483676"/>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3394284358" sldId="2147483677"/>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1439425016" sldId="2147483678"/>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764958776" sldId="2147483679"/>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3567047486" sldId="2147483680"/>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4021933519" sldId="2147483681"/>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3548021658" sldId="2147483682"/>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980542788" sldId="2147483683"/>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2152689198" sldId="2147483684"/>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770887633" sldId="2147483685"/>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682015989" sldId="2147483686"/>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4160822521" sldId="2147483687"/>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759019418" sldId="2147483688"/>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2183290767" sldId="2147483689"/>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974208590" sldId="2147483690"/>
          </pc:sldLayoutMkLst>
        </pc:sldLayoutChg>
        <pc:sldLayoutChg chg="add del mod replId">
          <pc:chgData name="Tanvir Mobasshir" userId="b6c88db3bd6af36d" providerId="Windows Live" clId="Web-{90A84704-0D33-471D-A612-CA7B61C68A6B}" dt="2022-12-26T18:07:19.550" v="633"/>
          <pc:sldLayoutMkLst>
            <pc:docMk/>
            <pc:sldMasterMk cId="361958645" sldId="2147483674"/>
            <pc:sldLayoutMk cId="3234576625" sldId="2147483691"/>
          </pc:sldLayoutMkLst>
        </pc:sldLayoutChg>
      </pc:sldMasterChg>
      <pc:sldMasterChg chg="add del addSldLayout delSldLayout modSldLayout">
        <pc:chgData name="Tanvir Mobasshir" userId="b6c88db3bd6af36d" providerId="Windows Live" clId="Web-{90A84704-0D33-471D-A612-CA7B61C68A6B}" dt="2022-12-26T16:54:27.547" v="12"/>
        <pc:sldMasterMkLst>
          <pc:docMk/>
          <pc:sldMasterMk cId="2133548785" sldId="2147483692"/>
        </pc:sldMasterMkLst>
        <pc:sldLayoutChg chg="add del mod replId">
          <pc:chgData name="Tanvir Mobasshir" userId="b6c88db3bd6af36d" providerId="Windows Live" clId="Web-{90A84704-0D33-471D-A612-CA7B61C68A6B}" dt="2022-12-26T16:54:27.547" v="12"/>
          <pc:sldLayoutMkLst>
            <pc:docMk/>
            <pc:sldMasterMk cId="2133548785" sldId="2147483692"/>
            <pc:sldLayoutMk cId="1202109975" sldId="2147483693"/>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2535141171" sldId="2147483694"/>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3723605270" sldId="2147483695"/>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3536300516" sldId="2147483696"/>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3684823986" sldId="2147483697"/>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3674404375" sldId="2147483698"/>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68828950" sldId="2147483699"/>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3967525174" sldId="2147483700"/>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1029749286" sldId="2147483701"/>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3307802089" sldId="2147483702"/>
          </pc:sldLayoutMkLst>
        </pc:sldLayoutChg>
        <pc:sldLayoutChg chg="add del mod replId">
          <pc:chgData name="Tanvir Mobasshir" userId="b6c88db3bd6af36d" providerId="Windows Live" clId="Web-{90A84704-0D33-471D-A612-CA7B61C68A6B}" dt="2022-12-26T16:54:27.547" v="12"/>
          <pc:sldLayoutMkLst>
            <pc:docMk/>
            <pc:sldMasterMk cId="2133548785" sldId="2147483692"/>
            <pc:sldLayoutMk cId="3885111768" sldId="2147483703"/>
          </pc:sldLayoutMkLst>
        </pc:sldLayoutChg>
      </pc:sldMasterChg>
    </pc:docChg>
  </pc:docChgLst>
  <pc:docChgLst>
    <pc:chgData name="Zarin Tasnim" userId="da6990f74c1009db" providerId="Windows Live" clId="Web-{ECFA8638-7925-45FE-9FD3-A95FD3219302}"/>
    <pc:docChg chg="addSld delSld modSld addMainMaster delMainMaster">
      <pc:chgData name="Zarin Tasnim" userId="da6990f74c1009db" providerId="Windows Live" clId="Web-{ECFA8638-7925-45FE-9FD3-A95FD3219302}" dt="2022-12-26T21:16:21.538" v="323" actId="14100"/>
      <pc:docMkLst>
        <pc:docMk/>
      </pc:docMkLst>
      <pc:sldChg chg="del">
        <pc:chgData name="Zarin Tasnim" userId="da6990f74c1009db" providerId="Windows Live" clId="Web-{ECFA8638-7925-45FE-9FD3-A95FD3219302}" dt="2022-12-26T12:53:26.710" v="1"/>
        <pc:sldMkLst>
          <pc:docMk/>
          <pc:sldMk cId="3211859542" sldId="256"/>
        </pc:sldMkLst>
      </pc:sldChg>
      <pc:sldChg chg="addSp delSp modSp new mod setBg modClrScheme addAnim delAnim modAnim setClrOvrMap chgLayout">
        <pc:chgData name="Zarin Tasnim" userId="da6990f74c1009db" providerId="Windows Live" clId="Web-{ECFA8638-7925-45FE-9FD3-A95FD3219302}" dt="2022-12-26T19:20:55.082" v="223"/>
        <pc:sldMkLst>
          <pc:docMk/>
          <pc:sldMk cId="4242254739" sldId="256"/>
        </pc:sldMkLst>
        <pc:spChg chg="mod">
          <ac:chgData name="Zarin Tasnim" userId="da6990f74c1009db" providerId="Windows Live" clId="Web-{ECFA8638-7925-45FE-9FD3-A95FD3219302}" dt="2022-12-26T16:13:53.736" v="19" actId="1076"/>
          <ac:spMkLst>
            <pc:docMk/>
            <pc:sldMk cId="4242254739" sldId="256"/>
            <ac:spMk id="2" creationId="{20399090-1D5E-E01A-AAEF-079B2C605324}"/>
          </ac:spMkLst>
        </pc:spChg>
        <pc:spChg chg="del">
          <ac:chgData name="Zarin Tasnim" userId="da6990f74c1009db" providerId="Windows Live" clId="Web-{ECFA8638-7925-45FE-9FD3-A95FD3219302}" dt="2022-12-26T16:11:20.467" v="6"/>
          <ac:spMkLst>
            <pc:docMk/>
            <pc:sldMk cId="4242254739" sldId="256"/>
            <ac:spMk id="3" creationId="{0546D628-833A-3278-AF52-E61EF8653E07}"/>
          </ac:spMkLst>
        </pc:spChg>
        <pc:spChg chg="mod">
          <ac:chgData name="Zarin Tasnim" userId="da6990f74c1009db" providerId="Windows Live" clId="Web-{ECFA8638-7925-45FE-9FD3-A95FD3219302}" dt="2022-12-26T19:06:05.360" v="205" actId="20577"/>
          <ac:spMkLst>
            <pc:docMk/>
            <pc:sldMk cId="4242254739" sldId="256"/>
            <ac:spMk id="3" creationId="{8246B6BF-65C7-DEFE-9C48-C3E9DB4CA2B9}"/>
          </ac:spMkLst>
        </pc:spChg>
        <pc:spChg chg="mod">
          <ac:chgData name="Zarin Tasnim" userId="da6990f74c1009db" providerId="Windows Live" clId="Web-{ECFA8638-7925-45FE-9FD3-A95FD3219302}" dt="2022-12-26T19:06:14.860" v="207" actId="20577"/>
          <ac:spMkLst>
            <pc:docMk/>
            <pc:sldMk cId="4242254739" sldId="256"/>
            <ac:spMk id="4" creationId="{DE46B137-9550-4258-7BEB-49A339F4D50A}"/>
          </ac:spMkLst>
        </pc:spChg>
        <pc:spChg chg="add del">
          <ac:chgData name="Zarin Tasnim" userId="da6990f74c1009db" providerId="Windows Live" clId="Web-{ECFA8638-7925-45FE-9FD3-A95FD3219302}" dt="2022-12-26T16:12:25.375" v="11"/>
          <ac:spMkLst>
            <pc:docMk/>
            <pc:sldMk cId="4242254739" sldId="256"/>
            <ac:spMk id="8" creationId="{0AF4F2BA-3C03-4E2C-8ABC-0949B61B3C5E}"/>
          </ac:spMkLst>
        </pc:spChg>
        <pc:spChg chg="add del">
          <ac:chgData name="Zarin Tasnim" userId="da6990f74c1009db" providerId="Windows Live" clId="Web-{ECFA8638-7925-45FE-9FD3-A95FD3219302}" dt="2022-12-26T16:12:25.375" v="11"/>
          <ac:spMkLst>
            <pc:docMk/>
            <pc:sldMk cId="4242254739" sldId="256"/>
            <ac:spMk id="12" creationId="{B40A8CA7-7D5A-43B0-A1A0-B558ECA9EED1}"/>
          </ac:spMkLst>
        </pc:spChg>
        <pc:spChg chg="add del">
          <ac:chgData name="Zarin Tasnim" userId="da6990f74c1009db" providerId="Windows Live" clId="Web-{ECFA8638-7925-45FE-9FD3-A95FD3219302}" dt="2022-12-26T16:12:45.329" v="13"/>
          <ac:spMkLst>
            <pc:docMk/>
            <pc:sldMk cId="4242254739" sldId="256"/>
            <ac:spMk id="21" creationId="{733E0473-C315-42D8-A82A-A2FE49DC67DA}"/>
          </ac:spMkLst>
        </pc:spChg>
        <pc:spChg chg="add del">
          <ac:chgData name="Zarin Tasnim" userId="da6990f74c1009db" providerId="Windows Live" clId="Web-{ECFA8638-7925-45FE-9FD3-A95FD3219302}" dt="2022-12-26T16:12:45.329" v="13"/>
          <ac:spMkLst>
            <pc:docMk/>
            <pc:sldMk cId="4242254739" sldId="256"/>
            <ac:spMk id="22" creationId="{AD23A251-68F2-43E5-812B-4BBAE1AF535E}"/>
          </ac:spMkLst>
        </pc:spChg>
        <pc:spChg chg="add">
          <ac:chgData name="Zarin Tasnim" userId="da6990f74c1009db" providerId="Windows Live" clId="Web-{ECFA8638-7925-45FE-9FD3-A95FD3219302}" dt="2022-12-26T16:12:45.391" v="14"/>
          <ac:spMkLst>
            <pc:docMk/>
            <pc:sldMk cId="4242254739" sldId="256"/>
            <ac:spMk id="26" creationId="{0AF4F2BA-3C03-4E2C-8ABC-0949B61B3C5E}"/>
          </ac:spMkLst>
        </pc:spChg>
        <pc:spChg chg="add">
          <ac:chgData name="Zarin Tasnim" userId="da6990f74c1009db" providerId="Windows Live" clId="Web-{ECFA8638-7925-45FE-9FD3-A95FD3219302}" dt="2022-12-26T16:12:45.391" v="14"/>
          <ac:spMkLst>
            <pc:docMk/>
            <pc:sldMk cId="4242254739" sldId="256"/>
            <ac:spMk id="29" creationId="{B40A8CA7-7D5A-43B0-A1A0-B558ECA9EED1}"/>
          </ac:spMkLst>
        </pc:spChg>
        <pc:grpChg chg="add del">
          <ac:chgData name="Zarin Tasnim" userId="da6990f74c1009db" providerId="Windows Live" clId="Web-{ECFA8638-7925-45FE-9FD3-A95FD3219302}" dt="2022-12-26T16:12:45.329" v="13"/>
          <ac:grpSpMkLst>
            <pc:docMk/>
            <pc:sldMk cId="4242254739" sldId="256"/>
            <ac:grpSpMk id="24" creationId="{0350AF23-2606-421F-AB7B-23D9B48F3E9B}"/>
          </ac:grpSpMkLst>
        </pc:grpChg>
        <pc:picChg chg="add del">
          <ac:chgData name="Zarin Tasnim" userId="da6990f74c1009db" providerId="Windows Live" clId="Web-{ECFA8638-7925-45FE-9FD3-A95FD3219302}" dt="2022-12-26T16:12:25.375" v="11"/>
          <ac:picMkLst>
            <pc:docMk/>
            <pc:sldMk cId="4242254739" sldId="256"/>
            <ac:picMk id="4" creationId="{6EF34C96-E629-AC1A-6495-127DE72B27ED}"/>
          </ac:picMkLst>
        </pc:picChg>
        <pc:picChg chg="add del">
          <ac:chgData name="Zarin Tasnim" userId="da6990f74c1009db" providerId="Windows Live" clId="Web-{ECFA8638-7925-45FE-9FD3-A95FD3219302}" dt="2022-12-26T16:12:45.329" v="13"/>
          <ac:picMkLst>
            <pc:docMk/>
            <pc:sldMk cId="4242254739" sldId="256"/>
            <ac:picMk id="23" creationId="{2D42949C-01AB-0CEA-293B-8526A2F4E832}"/>
          </ac:picMkLst>
        </pc:picChg>
        <pc:picChg chg="add mod">
          <ac:chgData name="Zarin Tasnim" userId="da6990f74c1009db" providerId="Windows Live" clId="Web-{ECFA8638-7925-45FE-9FD3-A95FD3219302}" dt="2022-12-26T19:05:55.859" v="203" actId="1076"/>
          <ac:picMkLst>
            <pc:docMk/>
            <pc:sldMk cId="4242254739" sldId="256"/>
            <ac:picMk id="27" creationId="{6EF34C96-E629-AC1A-6495-127DE72B27ED}"/>
          </ac:picMkLst>
        </pc:picChg>
        <pc:cxnChg chg="add del">
          <ac:chgData name="Zarin Tasnim" userId="da6990f74c1009db" providerId="Windows Live" clId="Web-{ECFA8638-7925-45FE-9FD3-A95FD3219302}" dt="2022-12-26T16:12:25.375" v="11"/>
          <ac:cxnSpMkLst>
            <pc:docMk/>
            <pc:sldMk cId="4242254739" sldId="256"/>
            <ac:cxnSpMk id="10" creationId="{A07787ED-5EDC-4C54-AD87-55B60D0FE397}"/>
          </ac:cxnSpMkLst>
        </pc:cxnChg>
        <pc:cxnChg chg="add">
          <ac:chgData name="Zarin Tasnim" userId="da6990f74c1009db" providerId="Windows Live" clId="Web-{ECFA8638-7925-45FE-9FD3-A95FD3219302}" dt="2022-12-26T16:12:45.391" v="14"/>
          <ac:cxnSpMkLst>
            <pc:docMk/>
            <pc:sldMk cId="4242254739" sldId="256"/>
            <ac:cxnSpMk id="28" creationId="{A07787ED-5EDC-4C54-AD87-55B60D0FE397}"/>
          </ac:cxnSpMkLst>
        </pc:cxnChg>
      </pc:sldChg>
      <pc:sldChg chg="addSp delSp modSp new mod setBg delAnim modAnim">
        <pc:chgData name="Zarin Tasnim" userId="da6990f74c1009db" providerId="Windows Live" clId="Web-{ECFA8638-7925-45FE-9FD3-A95FD3219302}" dt="2022-12-26T19:21:00.098" v="224"/>
        <pc:sldMkLst>
          <pc:docMk/>
          <pc:sldMk cId="2172490316" sldId="257"/>
        </pc:sldMkLst>
        <pc:spChg chg="mod ord">
          <ac:chgData name="Zarin Tasnim" userId="da6990f74c1009db" providerId="Windows Live" clId="Web-{ECFA8638-7925-45FE-9FD3-A95FD3219302}" dt="2022-12-26T18:13:09.795" v="159" actId="1076"/>
          <ac:spMkLst>
            <pc:docMk/>
            <pc:sldMk cId="2172490316" sldId="257"/>
            <ac:spMk id="2" creationId="{02900528-E8D9-C5DD-681D-C26B366C570E}"/>
          </ac:spMkLst>
        </pc:spChg>
        <pc:spChg chg="mod ord">
          <ac:chgData name="Zarin Tasnim" userId="da6990f74c1009db" providerId="Windows Live" clId="Web-{ECFA8638-7925-45FE-9FD3-A95FD3219302}" dt="2022-12-26T19:07:47.221" v="218" actId="20577"/>
          <ac:spMkLst>
            <pc:docMk/>
            <pc:sldMk cId="2172490316" sldId="257"/>
            <ac:spMk id="23" creationId="{94CE029E-C6F7-AB2A-5433-D021BE1DE714}"/>
          </ac:spMkLst>
        </pc:spChg>
        <pc:spChg chg="add del">
          <ac:chgData name="Zarin Tasnim" userId="da6990f74c1009db" providerId="Windows Live" clId="Web-{ECFA8638-7925-45FE-9FD3-A95FD3219302}" dt="2022-12-26T18:11:35.960" v="150"/>
          <ac:spMkLst>
            <pc:docMk/>
            <pc:sldMk cId="2172490316" sldId="257"/>
            <ac:spMk id="49" creationId="{24E4FB28-D425-4B2B-83EC-7F2C0FBDF1FF}"/>
          </ac:spMkLst>
        </pc:spChg>
        <pc:spChg chg="add del">
          <ac:chgData name="Zarin Tasnim" userId="da6990f74c1009db" providerId="Windows Live" clId="Web-{ECFA8638-7925-45FE-9FD3-A95FD3219302}" dt="2022-12-26T18:11:35.960" v="150"/>
          <ac:spMkLst>
            <pc:docMk/>
            <pc:sldMk cId="2172490316" sldId="257"/>
            <ac:spMk id="51" creationId="{96EEF187-8434-4B76-BE40-006EEBB263CF}"/>
          </ac:spMkLst>
        </pc:spChg>
        <pc:spChg chg="add del">
          <ac:chgData name="Zarin Tasnim" userId="da6990f74c1009db" providerId="Windows Live" clId="Web-{ECFA8638-7925-45FE-9FD3-A95FD3219302}" dt="2022-12-26T18:10:26.255" v="144"/>
          <ac:spMkLst>
            <pc:docMk/>
            <pc:sldMk cId="2172490316" sldId="257"/>
            <ac:spMk id="56" creationId="{B0E58038-8ACE-4AD9-B404-25C603550D83}"/>
          </ac:spMkLst>
        </pc:spChg>
        <pc:spChg chg="add del">
          <ac:chgData name="Zarin Tasnim" userId="da6990f74c1009db" providerId="Windows Live" clId="Web-{ECFA8638-7925-45FE-9FD3-A95FD3219302}" dt="2022-12-26T18:10:26.255" v="144"/>
          <ac:spMkLst>
            <pc:docMk/>
            <pc:sldMk cId="2172490316" sldId="257"/>
            <ac:spMk id="60" creationId="{82BCDE19-2810-4337-9C49-8589C421767D}"/>
          </ac:spMkLst>
        </pc:spChg>
        <pc:spChg chg="add del">
          <ac:chgData name="Zarin Tasnim" userId="da6990f74c1009db" providerId="Windows Live" clId="Web-{ECFA8638-7925-45FE-9FD3-A95FD3219302}" dt="2022-12-26T18:10:39.881" v="146"/>
          <ac:spMkLst>
            <pc:docMk/>
            <pc:sldMk cId="2172490316" sldId="257"/>
            <ac:spMk id="62" creationId="{E844E128-FF69-4E9F-8327-6B504B3C5AE1}"/>
          </ac:spMkLst>
        </pc:spChg>
        <pc:spChg chg="add del">
          <ac:chgData name="Zarin Tasnim" userId="da6990f74c1009db" providerId="Windows Live" clId="Web-{ECFA8638-7925-45FE-9FD3-A95FD3219302}" dt="2022-12-26T18:10:49.818" v="148"/>
          <ac:spMkLst>
            <pc:docMk/>
            <pc:sldMk cId="2172490316" sldId="257"/>
            <ac:spMk id="65" creationId="{DF406866-B2B6-4970-BEE9-17E9330B2622}"/>
          </ac:spMkLst>
        </pc:spChg>
        <pc:spChg chg="add del">
          <ac:chgData name="Zarin Tasnim" userId="da6990f74c1009db" providerId="Windows Live" clId="Web-{ECFA8638-7925-45FE-9FD3-A95FD3219302}" dt="2022-12-26T18:11:35.960" v="150"/>
          <ac:spMkLst>
            <pc:docMk/>
            <pc:sldMk cId="2172490316" sldId="257"/>
            <ac:spMk id="67" creationId="{24E4FB28-D425-4B2B-83EC-7F2C0FBDF1FF}"/>
          </ac:spMkLst>
        </pc:spChg>
        <pc:spChg chg="add del">
          <ac:chgData name="Zarin Tasnim" userId="da6990f74c1009db" providerId="Windows Live" clId="Web-{ECFA8638-7925-45FE-9FD3-A95FD3219302}" dt="2022-12-26T18:11:35.960" v="150"/>
          <ac:spMkLst>
            <pc:docMk/>
            <pc:sldMk cId="2172490316" sldId="257"/>
            <ac:spMk id="68" creationId="{96EEF187-8434-4B76-BE40-006EEBB263CF}"/>
          </ac:spMkLst>
        </pc:spChg>
        <pc:picChg chg="mod ord">
          <ac:chgData name="Zarin Tasnim" userId="da6990f74c1009db" providerId="Windows Live" clId="Web-{ECFA8638-7925-45FE-9FD3-A95FD3219302}" dt="2022-12-26T18:13:05.732" v="158" actId="14100"/>
          <ac:picMkLst>
            <pc:docMk/>
            <pc:sldMk cId="2172490316" sldId="257"/>
            <ac:picMk id="21" creationId="{04E04389-970D-17C3-4A08-A2F992FB0CE3}"/>
          </ac:picMkLst>
        </pc:picChg>
        <pc:picChg chg="mod ord">
          <ac:chgData name="Zarin Tasnim" userId="da6990f74c1009db" providerId="Windows Live" clId="Web-{ECFA8638-7925-45FE-9FD3-A95FD3219302}" dt="2022-12-26T18:11:35.960" v="150"/>
          <ac:picMkLst>
            <pc:docMk/>
            <pc:sldMk cId="2172490316" sldId="257"/>
            <ac:picMk id="30" creationId="{9962C6BA-79D5-6BE6-841F-900D2CCCB4BC}"/>
          </ac:picMkLst>
        </pc:picChg>
        <pc:picChg chg="mod ord">
          <ac:chgData name="Zarin Tasnim" userId="da6990f74c1009db" providerId="Windows Live" clId="Web-{ECFA8638-7925-45FE-9FD3-A95FD3219302}" dt="2022-12-26T18:11:35.960" v="150"/>
          <ac:picMkLst>
            <pc:docMk/>
            <pc:sldMk cId="2172490316" sldId="257"/>
            <ac:picMk id="35" creationId="{F2601FCD-EB57-078A-6A7F-09BEFDA8EC09}"/>
          </ac:picMkLst>
        </pc:picChg>
        <pc:cxnChg chg="add del">
          <ac:chgData name="Zarin Tasnim" userId="da6990f74c1009db" providerId="Windows Live" clId="Web-{ECFA8638-7925-45FE-9FD3-A95FD3219302}" dt="2022-12-26T18:10:26.255" v="144"/>
          <ac:cxnSpMkLst>
            <pc:docMk/>
            <pc:sldMk cId="2172490316" sldId="257"/>
            <ac:cxnSpMk id="58" creationId="{38A34772-9011-42B5-AA63-FD6DEC92EE72}"/>
          </ac:cxnSpMkLst>
        </pc:cxnChg>
        <pc:cxnChg chg="add del">
          <ac:chgData name="Zarin Tasnim" userId="da6990f74c1009db" providerId="Windows Live" clId="Web-{ECFA8638-7925-45FE-9FD3-A95FD3219302}" dt="2022-12-26T18:10:39.881" v="146"/>
          <ac:cxnSpMkLst>
            <pc:docMk/>
            <pc:sldMk cId="2172490316" sldId="257"/>
            <ac:cxnSpMk id="63" creationId="{055CEADF-09EA-423C-8C45-F94AF44D5AF0}"/>
          </ac:cxnSpMkLst>
        </pc:cxnChg>
      </pc:sldChg>
      <pc:sldChg chg="del">
        <pc:chgData name="Zarin Tasnim" userId="da6990f74c1009db" providerId="Windows Live" clId="Web-{ECFA8638-7925-45FE-9FD3-A95FD3219302}" dt="2022-12-26T12:53:22.538" v="0"/>
        <pc:sldMkLst>
          <pc:docMk/>
          <pc:sldMk cId="2282759447" sldId="257"/>
        </pc:sldMkLst>
      </pc:sldChg>
      <pc:sldChg chg="addSp delSp modSp new mod setBg setClrOvrMap">
        <pc:chgData name="Zarin Tasnim" userId="da6990f74c1009db" providerId="Windows Live" clId="Web-{ECFA8638-7925-45FE-9FD3-A95FD3219302}" dt="2022-12-26T19:05:40.672" v="202" actId="1076"/>
        <pc:sldMkLst>
          <pc:docMk/>
          <pc:sldMk cId="1165662819" sldId="258"/>
        </pc:sldMkLst>
        <pc:spChg chg="mod">
          <ac:chgData name="Zarin Tasnim" userId="da6990f74c1009db" providerId="Windows Live" clId="Web-{ECFA8638-7925-45FE-9FD3-A95FD3219302}" dt="2022-12-26T17:52:51.431" v="128"/>
          <ac:spMkLst>
            <pc:docMk/>
            <pc:sldMk cId="1165662819" sldId="258"/>
            <ac:spMk id="2" creationId="{17C0A36E-BE91-22AD-3B56-6960A931CE74}"/>
          </ac:spMkLst>
        </pc:spChg>
        <pc:spChg chg="mod">
          <ac:chgData name="Zarin Tasnim" userId="da6990f74c1009db" providerId="Windows Live" clId="Web-{ECFA8638-7925-45FE-9FD3-A95FD3219302}" dt="2022-12-26T19:05:27.859" v="200" actId="20577"/>
          <ac:spMkLst>
            <pc:docMk/>
            <pc:sldMk cId="1165662819" sldId="258"/>
            <ac:spMk id="3" creationId="{65ADD909-BE46-C30E-382A-652270139712}"/>
          </ac:spMkLst>
        </pc:spChg>
        <pc:spChg chg="add del">
          <ac:chgData name="Zarin Tasnim" userId="da6990f74c1009db" providerId="Windows Live" clId="Web-{ECFA8638-7925-45FE-9FD3-A95FD3219302}" dt="2022-12-26T17:52:51.431" v="128"/>
          <ac:spMkLst>
            <pc:docMk/>
            <pc:sldMk cId="1165662819" sldId="258"/>
            <ac:spMk id="9" creationId="{990D0034-F768-41E7-85D4-F38C4DE85770}"/>
          </ac:spMkLst>
        </pc:spChg>
        <pc:spChg chg="add del">
          <ac:chgData name="Zarin Tasnim" userId="da6990f74c1009db" providerId="Windows Live" clId="Web-{ECFA8638-7925-45FE-9FD3-A95FD3219302}" dt="2022-12-26T17:52:51.431" v="128"/>
          <ac:spMkLst>
            <pc:docMk/>
            <pc:sldMk cId="1165662819" sldId="258"/>
            <ac:spMk id="11" creationId="{95B38FD6-641F-41BF-B466-C1C6366420F0}"/>
          </ac:spMkLst>
        </pc:spChg>
        <pc:spChg chg="add del">
          <ac:chgData name="Zarin Tasnim" userId="da6990f74c1009db" providerId="Windows Live" clId="Web-{ECFA8638-7925-45FE-9FD3-A95FD3219302}" dt="2022-12-26T17:52:51.431" v="128"/>
          <ac:spMkLst>
            <pc:docMk/>
            <pc:sldMk cId="1165662819" sldId="258"/>
            <ac:spMk id="15" creationId="{1FE461C7-FF45-427F-83D7-18DFBD48188D}"/>
          </ac:spMkLst>
        </pc:spChg>
        <pc:spChg chg="add">
          <ac:chgData name="Zarin Tasnim" userId="da6990f74c1009db" providerId="Windows Live" clId="Web-{ECFA8638-7925-45FE-9FD3-A95FD3219302}" dt="2022-12-26T17:52:51.431" v="128"/>
          <ac:spMkLst>
            <pc:docMk/>
            <pc:sldMk cId="1165662819" sldId="258"/>
            <ac:spMk id="20" creationId="{B0E58038-8ACE-4AD9-B404-25C603550D83}"/>
          </ac:spMkLst>
        </pc:spChg>
        <pc:spChg chg="add">
          <ac:chgData name="Zarin Tasnim" userId="da6990f74c1009db" providerId="Windows Live" clId="Web-{ECFA8638-7925-45FE-9FD3-A95FD3219302}" dt="2022-12-26T17:52:51.431" v="128"/>
          <ac:spMkLst>
            <pc:docMk/>
            <pc:sldMk cId="1165662819" sldId="258"/>
            <ac:spMk id="22" creationId="{5A5CD42F-AE21-4AA7-BD72-1BB06E7DB765}"/>
          </ac:spMkLst>
        </pc:spChg>
        <pc:spChg chg="add">
          <ac:chgData name="Zarin Tasnim" userId="da6990f74c1009db" providerId="Windows Live" clId="Web-{ECFA8638-7925-45FE-9FD3-A95FD3219302}" dt="2022-12-26T17:52:51.431" v="128"/>
          <ac:spMkLst>
            <pc:docMk/>
            <pc:sldMk cId="1165662819" sldId="258"/>
            <ac:spMk id="26" creationId="{82BCDE19-2810-4337-9C49-8589C421767D}"/>
          </ac:spMkLst>
        </pc:spChg>
        <pc:picChg chg="add mod">
          <ac:chgData name="Zarin Tasnim" userId="da6990f74c1009db" providerId="Windows Live" clId="Web-{ECFA8638-7925-45FE-9FD3-A95FD3219302}" dt="2022-12-26T19:05:40.672" v="202" actId="1076"/>
          <ac:picMkLst>
            <pc:docMk/>
            <pc:sldMk cId="1165662819" sldId="258"/>
            <ac:picMk id="5" creationId="{DD2272D0-61A4-C61A-C514-89C560A2DE58}"/>
          </ac:picMkLst>
        </pc:picChg>
        <pc:cxnChg chg="add del">
          <ac:chgData name="Zarin Tasnim" userId="da6990f74c1009db" providerId="Windows Live" clId="Web-{ECFA8638-7925-45FE-9FD3-A95FD3219302}" dt="2022-12-26T17:52:51.431" v="128"/>
          <ac:cxnSpMkLst>
            <pc:docMk/>
            <pc:sldMk cId="1165662819" sldId="258"/>
            <ac:cxnSpMk id="13" creationId="{6BF9119E-766E-4526-AAE5-639F577C0493}"/>
          </ac:cxnSpMkLst>
        </pc:cxnChg>
        <pc:cxnChg chg="add">
          <ac:chgData name="Zarin Tasnim" userId="da6990f74c1009db" providerId="Windows Live" clId="Web-{ECFA8638-7925-45FE-9FD3-A95FD3219302}" dt="2022-12-26T17:52:51.431" v="128"/>
          <ac:cxnSpMkLst>
            <pc:docMk/>
            <pc:sldMk cId="1165662819" sldId="258"/>
            <ac:cxnSpMk id="24" creationId="{38A34772-9011-42B5-AA63-FD6DEC92EE72}"/>
          </ac:cxnSpMkLst>
        </pc:cxnChg>
      </pc:sldChg>
      <pc:sldChg chg="modSp new del">
        <pc:chgData name="Zarin Tasnim" userId="da6990f74c1009db" providerId="Windows Live" clId="Web-{ECFA8638-7925-45FE-9FD3-A95FD3219302}" dt="2022-12-26T20:50:11.753" v="264"/>
        <pc:sldMkLst>
          <pc:docMk/>
          <pc:sldMk cId="4131943770" sldId="259"/>
        </pc:sldMkLst>
        <pc:spChg chg="mod">
          <ac:chgData name="Zarin Tasnim" userId="da6990f74c1009db" providerId="Windows Live" clId="Web-{ECFA8638-7925-45FE-9FD3-A95FD3219302}" dt="2022-12-26T16:14:45.894" v="41" actId="20577"/>
          <ac:spMkLst>
            <pc:docMk/>
            <pc:sldMk cId="4131943770" sldId="259"/>
            <ac:spMk id="2" creationId="{4537A4AE-57B5-4FB7-0555-B43F95C29638}"/>
          </ac:spMkLst>
        </pc:spChg>
      </pc:sldChg>
      <pc:sldChg chg="modSp new">
        <pc:chgData name="Zarin Tasnim" userId="da6990f74c1009db" providerId="Windows Live" clId="Web-{ECFA8638-7925-45FE-9FD3-A95FD3219302}" dt="2022-12-26T16:19:18.653" v="60" actId="20577"/>
        <pc:sldMkLst>
          <pc:docMk/>
          <pc:sldMk cId="3349818056" sldId="260"/>
        </pc:sldMkLst>
        <pc:spChg chg="mod">
          <ac:chgData name="Zarin Tasnim" userId="da6990f74c1009db" providerId="Windows Live" clId="Web-{ECFA8638-7925-45FE-9FD3-A95FD3219302}" dt="2022-12-26T16:19:18.653" v="60" actId="20577"/>
          <ac:spMkLst>
            <pc:docMk/>
            <pc:sldMk cId="3349818056" sldId="260"/>
            <ac:spMk id="2" creationId="{4308EF90-9CE7-8173-E5C6-9F6B609F0752}"/>
          </ac:spMkLst>
        </pc:spChg>
      </pc:sldChg>
      <pc:sldChg chg="addSp delSp modSp new del mod setBg setClrOvrMap">
        <pc:chgData name="Zarin Tasnim" userId="da6990f74c1009db" providerId="Windows Live" clId="Web-{ECFA8638-7925-45FE-9FD3-A95FD3219302}" dt="2022-12-26T18:41:43.074" v="178"/>
        <pc:sldMkLst>
          <pc:docMk/>
          <pc:sldMk cId="1165082590" sldId="261"/>
        </pc:sldMkLst>
        <pc:spChg chg="mod ord">
          <ac:chgData name="Zarin Tasnim" userId="da6990f74c1009db" providerId="Windows Live" clId="Web-{ECFA8638-7925-45FE-9FD3-A95FD3219302}" dt="2022-12-26T18:39:09.540" v="177"/>
          <ac:spMkLst>
            <pc:docMk/>
            <pc:sldMk cId="1165082590" sldId="261"/>
            <ac:spMk id="2" creationId="{26172D99-EE52-1C40-7EE1-BD8EDADA44DA}"/>
          </ac:spMkLst>
        </pc:spChg>
        <pc:spChg chg="del">
          <ac:chgData name="Zarin Tasnim" userId="da6990f74c1009db" providerId="Windows Live" clId="Web-{ECFA8638-7925-45FE-9FD3-A95FD3219302}" dt="2022-12-26T18:36:03.829" v="162"/>
          <ac:spMkLst>
            <pc:docMk/>
            <pc:sldMk cId="1165082590" sldId="261"/>
            <ac:spMk id="3" creationId="{67A537CA-0737-310A-F3F0-5EA637DC2CDF}"/>
          </ac:spMkLst>
        </pc:spChg>
        <pc:spChg chg="add del mod">
          <ac:chgData name="Zarin Tasnim" userId="da6990f74c1009db" providerId="Windows Live" clId="Web-{ECFA8638-7925-45FE-9FD3-A95FD3219302}" dt="2022-12-26T18:37:05.440" v="165"/>
          <ac:spMkLst>
            <pc:docMk/>
            <pc:sldMk cId="1165082590" sldId="261"/>
            <ac:spMk id="6" creationId="{1410231E-26CB-0D0E-0DF9-98D4E27EB9FF}"/>
          </ac:spMkLst>
        </pc:spChg>
        <pc:spChg chg="add del">
          <ac:chgData name="Zarin Tasnim" userId="da6990f74c1009db" providerId="Windows Live" clId="Web-{ECFA8638-7925-45FE-9FD3-A95FD3219302}" dt="2022-12-26T18:39:09.540" v="177"/>
          <ac:spMkLst>
            <pc:docMk/>
            <pc:sldMk cId="1165082590" sldId="261"/>
            <ac:spMk id="12" creationId="{39E3965E-AC41-4711-9D10-E25ABB132D86}"/>
          </ac:spMkLst>
        </pc:spChg>
        <pc:spChg chg="add del">
          <ac:chgData name="Zarin Tasnim" userId="da6990f74c1009db" providerId="Windows Live" clId="Web-{ECFA8638-7925-45FE-9FD3-A95FD3219302}" dt="2022-12-26T18:39:09.540" v="177"/>
          <ac:spMkLst>
            <pc:docMk/>
            <pc:sldMk cId="1165082590" sldId="261"/>
            <ac:spMk id="16" creationId="{0AF4F2BA-3C03-4E2C-8ABC-0949B61B3C5E}"/>
          </ac:spMkLst>
        </pc:spChg>
        <pc:spChg chg="add del">
          <ac:chgData name="Zarin Tasnim" userId="da6990f74c1009db" providerId="Windows Live" clId="Web-{ECFA8638-7925-45FE-9FD3-A95FD3219302}" dt="2022-12-26T18:39:09.540" v="177"/>
          <ac:spMkLst>
            <pc:docMk/>
            <pc:sldMk cId="1165082590" sldId="261"/>
            <ac:spMk id="20" creationId="{B40A8CA7-7D5A-43B0-A1A0-B558ECA9EED1}"/>
          </ac:spMkLst>
        </pc:spChg>
        <pc:spChg chg="add">
          <ac:chgData name="Zarin Tasnim" userId="da6990f74c1009db" providerId="Windows Live" clId="Web-{ECFA8638-7925-45FE-9FD3-A95FD3219302}" dt="2022-12-26T18:39:09.540" v="177"/>
          <ac:spMkLst>
            <pc:docMk/>
            <pc:sldMk cId="1165082590" sldId="261"/>
            <ac:spMk id="24" creationId="{A5A1F317-D801-75A6-B7D6-05B4B7B580AB}"/>
          </ac:spMkLst>
        </pc:spChg>
        <pc:spChg chg="add">
          <ac:chgData name="Zarin Tasnim" userId="da6990f74c1009db" providerId="Windows Live" clId="Web-{ECFA8638-7925-45FE-9FD3-A95FD3219302}" dt="2022-12-26T18:39:09.540" v="177"/>
          <ac:spMkLst>
            <pc:docMk/>
            <pc:sldMk cId="1165082590" sldId="261"/>
            <ac:spMk id="27" creationId="{B0E58038-8ACE-4AD9-B404-25C603550D83}"/>
          </ac:spMkLst>
        </pc:spChg>
        <pc:spChg chg="add">
          <ac:chgData name="Zarin Tasnim" userId="da6990f74c1009db" providerId="Windows Live" clId="Web-{ECFA8638-7925-45FE-9FD3-A95FD3219302}" dt="2022-12-26T18:39:09.540" v="177"/>
          <ac:spMkLst>
            <pc:docMk/>
            <pc:sldMk cId="1165082590" sldId="261"/>
            <ac:spMk id="31" creationId="{82BCDE19-2810-4337-9C49-8589C421767D}"/>
          </ac:spMkLst>
        </pc:spChg>
        <pc:picChg chg="add del mod ord">
          <ac:chgData name="Zarin Tasnim" userId="da6990f74c1009db" providerId="Windows Live" clId="Web-{ECFA8638-7925-45FE-9FD3-A95FD3219302}" dt="2022-12-26T18:37:03.581" v="164"/>
          <ac:picMkLst>
            <pc:docMk/>
            <pc:sldMk cId="1165082590" sldId="261"/>
            <ac:picMk id="4" creationId="{EBB5EC00-C071-B34A-6F6B-10AFEB892610}"/>
          </ac:picMkLst>
        </pc:picChg>
        <pc:picChg chg="add mod ord">
          <ac:chgData name="Zarin Tasnim" userId="da6990f74c1009db" providerId="Windows Live" clId="Web-{ECFA8638-7925-45FE-9FD3-A95FD3219302}" dt="2022-12-26T18:39:09.540" v="177"/>
          <ac:picMkLst>
            <pc:docMk/>
            <pc:sldMk cId="1165082590" sldId="261"/>
            <ac:picMk id="7" creationId="{155C079D-5CFB-AA70-907F-D0CE3EC60949}"/>
          </ac:picMkLst>
        </pc:picChg>
        <pc:cxnChg chg="add del">
          <ac:chgData name="Zarin Tasnim" userId="da6990f74c1009db" providerId="Windows Live" clId="Web-{ECFA8638-7925-45FE-9FD3-A95FD3219302}" dt="2022-12-26T18:39:09.540" v="177"/>
          <ac:cxnSpMkLst>
            <pc:docMk/>
            <pc:sldMk cId="1165082590" sldId="261"/>
            <ac:cxnSpMk id="14" creationId="{1F5DC8C3-BA5F-4EED-BB9A-A14272BD82A1}"/>
          </ac:cxnSpMkLst>
        </pc:cxnChg>
        <pc:cxnChg chg="add del">
          <ac:chgData name="Zarin Tasnim" userId="da6990f74c1009db" providerId="Windows Live" clId="Web-{ECFA8638-7925-45FE-9FD3-A95FD3219302}" dt="2022-12-26T18:39:09.540" v="177"/>
          <ac:cxnSpMkLst>
            <pc:docMk/>
            <pc:sldMk cId="1165082590" sldId="261"/>
            <ac:cxnSpMk id="18" creationId="{A07787ED-5EDC-4C54-AD87-55B60D0FE397}"/>
          </ac:cxnSpMkLst>
        </pc:cxnChg>
        <pc:cxnChg chg="add">
          <ac:chgData name="Zarin Tasnim" userId="da6990f74c1009db" providerId="Windows Live" clId="Web-{ECFA8638-7925-45FE-9FD3-A95FD3219302}" dt="2022-12-26T18:39:09.540" v="177"/>
          <ac:cxnSpMkLst>
            <pc:docMk/>
            <pc:sldMk cId="1165082590" sldId="261"/>
            <ac:cxnSpMk id="29" creationId="{38A34772-9011-42B5-AA63-FD6DEC92EE72}"/>
          </ac:cxnSpMkLst>
        </pc:cxnChg>
      </pc:sldChg>
      <pc:sldChg chg="new">
        <pc:chgData name="Zarin Tasnim" userId="da6990f74c1009db" providerId="Windows Live" clId="Web-{ECFA8638-7925-45FE-9FD3-A95FD3219302}" dt="2022-12-26T16:14:50.675" v="44"/>
        <pc:sldMkLst>
          <pc:docMk/>
          <pc:sldMk cId="3587601453" sldId="262"/>
        </pc:sldMkLst>
      </pc:sldChg>
      <pc:sldChg chg="new">
        <pc:chgData name="Zarin Tasnim" userId="da6990f74c1009db" providerId="Windows Live" clId="Web-{ECFA8638-7925-45FE-9FD3-A95FD3219302}" dt="2022-12-26T16:14:51.347" v="45"/>
        <pc:sldMkLst>
          <pc:docMk/>
          <pc:sldMk cId="2696223343" sldId="263"/>
        </pc:sldMkLst>
      </pc:sldChg>
      <pc:sldChg chg="addSp delSp modSp mod setBg addAnim delAnim modAnim setClrOvrMap">
        <pc:chgData name="Zarin Tasnim" userId="da6990f74c1009db" providerId="Windows Live" clId="Web-{ECFA8638-7925-45FE-9FD3-A95FD3219302}" dt="2022-12-26T19:21:32.630" v="228"/>
        <pc:sldMkLst>
          <pc:docMk/>
          <pc:sldMk cId="505196052" sldId="264"/>
        </pc:sldMkLst>
        <pc:spChg chg="mod">
          <ac:chgData name="Zarin Tasnim" userId="da6990f74c1009db" providerId="Windows Live" clId="Web-{ECFA8638-7925-45FE-9FD3-A95FD3219302}" dt="2022-12-26T18:43:40.702" v="183" actId="14100"/>
          <ac:spMkLst>
            <pc:docMk/>
            <pc:sldMk cId="505196052" sldId="264"/>
            <ac:spMk id="2" creationId="{26172D99-EE52-1C40-7EE1-BD8EDADA44DA}"/>
          </ac:spMkLst>
        </pc:spChg>
        <pc:spChg chg="del">
          <ac:chgData name="Zarin Tasnim" userId="da6990f74c1009db" providerId="Windows Live" clId="Web-{ECFA8638-7925-45FE-9FD3-A95FD3219302}" dt="2022-12-26T18:42:06.981" v="179"/>
          <ac:spMkLst>
            <pc:docMk/>
            <pc:sldMk cId="505196052" sldId="264"/>
            <ac:spMk id="3" creationId="{67A537CA-0737-310A-F3F0-5EA637DC2CDF}"/>
          </ac:spMkLst>
        </pc:spChg>
        <pc:spChg chg="add del">
          <ac:chgData name="Zarin Tasnim" userId="da6990f74c1009db" providerId="Windows Live" clId="Web-{ECFA8638-7925-45FE-9FD3-A95FD3219302}" dt="2022-12-26T18:42:54.498" v="180"/>
          <ac:spMkLst>
            <pc:docMk/>
            <pc:sldMk cId="505196052" sldId="264"/>
            <ac:spMk id="9" creationId="{39E3965E-AC41-4711-9D10-E25ABB132D86}"/>
          </ac:spMkLst>
        </pc:spChg>
        <pc:spChg chg="add del">
          <ac:chgData name="Zarin Tasnim" userId="da6990f74c1009db" providerId="Windows Live" clId="Web-{ECFA8638-7925-45FE-9FD3-A95FD3219302}" dt="2022-12-26T18:42:54.498" v="180"/>
          <ac:spMkLst>
            <pc:docMk/>
            <pc:sldMk cId="505196052" sldId="264"/>
            <ac:spMk id="13" creationId="{0B4FB531-34DA-4777-9BD5-5B885DC38198}"/>
          </ac:spMkLst>
        </pc:spChg>
        <pc:spChg chg="add">
          <ac:chgData name="Zarin Tasnim" userId="da6990f74c1009db" providerId="Windows Live" clId="Web-{ECFA8638-7925-45FE-9FD3-A95FD3219302}" dt="2022-12-26T18:42:54.498" v="180"/>
          <ac:spMkLst>
            <pc:docMk/>
            <pc:sldMk cId="505196052" sldId="264"/>
            <ac:spMk id="20" creationId="{39E3965E-AC41-4711-9D10-E25ABB132D86}"/>
          </ac:spMkLst>
        </pc:spChg>
        <pc:spChg chg="add">
          <ac:chgData name="Zarin Tasnim" userId="da6990f74c1009db" providerId="Windows Live" clId="Web-{ECFA8638-7925-45FE-9FD3-A95FD3219302}" dt="2022-12-26T18:42:54.498" v="180"/>
          <ac:spMkLst>
            <pc:docMk/>
            <pc:sldMk cId="505196052" sldId="264"/>
            <ac:spMk id="24" creationId="{6482F060-A4AF-4E0B-B364-7C6BA4AE9C03}"/>
          </ac:spMkLst>
        </pc:spChg>
        <pc:picChg chg="add mod ord">
          <ac:chgData name="Zarin Tasnim" userId="da6990f74c1009db" providerId="Windows Live" clId="Web-{ECFA8638-7925-45FE-9FD3-A95FD3219302}" dt="2022-12-26T18:42:54.498" v="180"/>
          <ac:picMkLst>
            <pc:docMk/>
            <pc:sldMk cId="505196052" sldId="264"/>
            <ac:picMk id="5" creationId="{95BBF0C4-A55E-4D16-7863-B4AE31E3B4BB}"/>
          </ac:picMkLst>
        </pc:picChg>
        <pc:cxnChg chg="add del">
          <ac:chgData name="Zarin Tasnim" userId="da6990f74c1009db" providerId="Windows Live" clId="Web-{ECFA8638-7925-45FE-9FD3-A95FD3219302}" dt="2022-12-26T18:42:54.498" v="180"/>
          <ac:cxnSpMkLst>
            <pc:docMk/>
            <pc:sldMk cId="505196052" sldId="264"/>
            <ac:cxnSpMk id="11" creationId="{1F5DC8C3-BA5F-4EED-BB9A-A14272BD82A1}"/>
          </ac:cxnSpMkLst>
        </pc:cxnChg>
        <pc:cxnChg chg="add del">
          <ac:chgData name="Zarin Tasnim" userId="da6990f74c1009db" providerId="Windows Live" clId="Web-{ECFA8638-7925-45FE-9FD3-A95FD3219302}" dt="2022-12-26T18:42:54.498" v="180"/>
          <ac:cxnSpMkLst>
            <pc:docMk/>
            <pc:sldMk cId="505196052" sldId="264"/>
            <ac:cxnSpMk id="15" creationId="{D5B557D3-D7B4-404B-84A1-9BD182BE5B06}"/>
          </ac:cxnSpMkLst>
        </pc:cxnChg>
        <pc:cxnChg chg="add">
          <ac:chgData name="Zarin Tasnim" userId="da6990f74c1009db" providerId="Windows Live" clId="Web-{ECFA8638-7925-45FE-9FD3-A95FD3219302}" dt="2022-12-26T18:42:54.498" v="180"/>
          <ac:cxnSpMkLst>
            <pc:docMk/>
            <pc:sldMk cId="505196052" sldId="264"/>
            <ac:cxnSpMk id="22" creationId="{1F5DC8C3-BA5F-4EED-BB9A-A14272BD82A1}"/>
          </ac:cxnSpMkLst>
        </pc:cxnChg>
        <pc:cxnChg chg="add">
          <ac:chgData name="Zarin Tasnim" userId="da6990f74c1009db" providerId="Windows Live" clId="Web-{ECFA8638-7925-45FE-9FD3-A95FD3219302}" dt="2022-12-26T18:42:54.498" v="180"/>
          <ac:cxnSpMkLst>
            <pc:docMk/>
            <pc:sldMk cId="505196052" sldId="264"/>
            <ac:cxnSpMk id="26" creationId="{B9EB6DAA-2F0C-43D5-A577-15D5D2C4E3F5}"/>
          </ac:cxnSpMkLst>
        </pc:cxnChg>
      </pc:sldChg>
      <pc:sldChg chg="modSp delAnim modAnim">
        <pc:chgData name="Zarin Tasnim" userId="da6990f74c1009db" providerId="Windows Live" clId="Web-{ECFA8638-7925-45FE-9FD3-A95FD3219302}" dt="2022-12-26T19:21:12.005" v="225"/>
        <pc:sldMkLst>
          <pc:docMk/>
          <pc:sldMk cId="4194336294" sldId="265"/>
        </pc:sldMkLst>
        <pc:spChg chg="mod">
          <ac:chgData name="Zarin Tasnim" userId="da6990f74c1009db" providerId="Windows Live" clId="Web-{ECFA8638-7925-45FE-9FD3-A95FD3219302}" dt="2022-12-26T19:07:24.018" v="215" actId="20577"/>
          <ac:spMkLst>
            <pc:docMk/>
            <pc:sldMk cId="4194336294" sldId="265"/>
            <ac:spMk id="23" creationId="{94CE029E-C6F7-AB2A-5433-D021BE1DE714}"/>
          </ac:spMkLst>
        </pc:spChg>
      </pc:sldChg>
      <pc:sldChg chg="modSp">
        <pc:chgData name="Zarin Tasnim" userId="da6990f74c1009db" providerId="Windows Live" clId="Web-{ECFA8638-7925-45FE-9FD3-A95FD3219302}" dt="2022-12-26T18:55:13.907" v="184" actId="14100"/>
        <pc:sldMkLst>
          <pc:docMk/>
          <pc:sldMk cId="3536689630" sldId="268"/>
        </pc:sldMkLst>
        <pc:picChg chg="mod">
          <ac:chgData name="Zarin Tasnim" userId="da6990f74c1009db" providerId="Windows Live" clId="Web-{ECFA8638-7925-45FE-9FD3-A95FD3219302}" dt="2022-12-26T18:55:13.907" v="184" actId="14100"/>
          <ac:picMkLst>
            <pc:docMk/>
            <pc:sldMk cId="3536689630" sldId="268"/>
            <ac:picMk id="8" creationId="{6302DB2F-3063-C112-E79E-079EA41ACC54}"/>
          </ac:picMkLst>
        </pc:picChg>
      </pc:sldChg>
      <pc:sldChg chg="modSp">
        <pc:chgData name="Zarin Tasnim" userId="da6990f74c1009db" providerId="Windows Live" clId="Web-{ECFA8638-7925-45FE-9FD3-A95FD3219302}" dt="2022-12-26T19:08:07.894" v="222" actId="20577"/>
        <pc:sldMkLst>
          <pc:docMk/>
          <pc:sldMk cId="3688255310" sldId="269"/>
        </pc:sldMkLst>
        <pc:spChg chg="mod">
          <ac:chgData name="Zarin Tasnim" userId="da6990f74c1009db" providerId="Windows Live" clId="Web-{ECFA8638-7925-45FE-9FD3-A95FD3219302}" dt="2022-12-26T19:08:07.894" v="222" actId="20577"/>
          <ac:spMkLst>
            <pc:docMk/>
            <pc:sldMk cId="3688255310" sldId="269"/>
            <ac:spMk id="23" creationId="{371E56E6-6C16-D0CE-B481-A91292A42575}"/>
          </ac:spMkLst>
        </pc:spChg>
      </pc:sldChg>
      <pc:sldChg chg="delAnim modAnim">
        <pc:chgData name="Zarin Tasnim" userId="da6990f74c1009db" providerId="Windows Live" clId="Web-{ECFA8638-7925-45FE-9FD3-A95FD3219302}" dt="2022-12-26T19:21:18.458" v="226"/>
        <pc:sldMkLst>
          <pc:docMk/>
          <pc:sldMk cId="4261465458" sldId="270"/>
        </pc:sldMkLst>
      </pc:sldChg>
      <pc:sldChg chg="modSp delAnim modAnim">
        <pc:chgData name="Zarin Tasnim" userId="da6990f74c1009db" providerId="Windows Live" clId="Web-{ECFA8638-7925-45FE-9FD3-A95FD3219302}" dt="2022-12-26T19:34:36.968" v="245"/>
        <pc:sldMkLst>
          <pc:docMk/>
          <pc:sldMk cId="2203141485" sldId="271"/>
        </pc:sldMkLst>
        <pc:graphicFrameChg chg="modGraphic">
          <ac:chgData name="Zarin Tasnim" userId="da6990f74c1009db" providerId="Windows Live" clId="Web-{ECFA8638-7925-45FE-9FD3-A95FD3219302}" dt="2022-12-26T19:34:36.968" v="245"/>
          <ac:graphicFrameMkLst>
            <pc:docMk/>
            <pc:sldMk cId="2203141485" sldId="271"/>
            <ac:graphicFrameMk id="11" creationId="{7F75A92B-332E-B8BD-27AD-FDF142C0EA68}"/>
          </ac:graphicFrameMkLst>
        </pc:graphicFrameChg>
        <pc:picChg chg="mod">
          <ac:chgData name="Zarin Tasnim" userId="da6990f74c1009db" providerId="Windows Live" clId="Web-{ECFA8638-7925-45FE-9FD3-A95FD3219302}" dt="2022-12-26T19:30:04.815" v="230" actId="1076"/>
          <ac:picMkLst>
            <pc:docMk/>
            <pc:sldMk cId="2203141485" sldId="271"/>
            <ac:picMk id="2" creationId="{2B4F21CA-87AC-7FEB-0310-3EEAC497A127}"/>
          </ac:picMkLst>
        </pc:picChg>
      </pc:sldChg>
      <pc:sldChg chg="addSp delSp modSp add replId">
        <pc:chgData name="Zarin Tasnim" userId="da6990f74c1009db" providerId="Windows Live" clId="Web-{ECFA8638-7925-45FE-9FD3-A95FD3219302}" dt="2022-12-26T21:08:55.179" v="304"/>
        <pc:sldMkLst>
          <pc:docMk/>
          <pc:sldMk cId="4080652110" sldId="272"/>
        </pc:sldMkLst>
        <pc:spChg chg="mod">
          <ac:chgData name="Zarin Tasnim" userId="da6990f74c1009db" providerId="Windows Live" clId="Web-{ECFA8638-7925-45FE-9FD3-A95FD3219302}" dt="2022-12-26T20:51:42.474" v="276" actId="1076"/>
          <ac:spMkLst>
            <pc:docMk/>
            <pc:sldMk cId="4080652110" sldId="272"/>
            <ac:spMk id="6" creationId="{721CAF34-BDC7-0B61-740E-2DCF86ED2F82}"/>
          </ac:spMkLst>
        </pc:spChg>
        <pc:spChg chg="mod">
          <ac:chgData name="Zarin Tasnim" userId="da6990f74c1009db" providerId="Windows Live" clId="Web-{ECFA8638-7925-45FE-9FD3-A95FD3219302}" dt="2022-12-26T20:51:49.146" v="277" actId="1076"/>
          <ac:spMkLst>
            <pc:docMk/>
            <pc:sldMk cId="4080652110" sldId="272"/>
            <ac:spMk id="8" creationId="{F07F2008-5D26-7FC9-2B98-0B5212766ECD}"/>
          </ac:spMkLst>
        </pc:spChg>
        <pc:spChg chg="del mod">
          <ac:chgData name="Zarin Tasnim" userId="da6990f74c1009db" providerId="Windows Live" clId="Web-{ECFA8638-7925-45FE-9FD3-A95FD3219302}" dt="2022-12-26T20:50:57.957" v="266"/>
          <ac:spMkLst>
            <pc:docMk/>
            <pc:sldMk cId="4080652110" sldId="272"/>
            <ac:spMk id="10" creationId="{0B695D9E-4567-9F2E-AEE0-92025DC42D72}"/>
          </ac:spMkLst>
        </pc:spChg>
        <pc:spChg chg="mod">
          <ac:chgData name="Zarin Tasnim" userId="da6990f74c1009db" providerId="Windows Live" clId="Web-{ECFA8638-7925-45FE-9FD3-A95FD3219302}" dt="2022-12-26T19:32:12.881" v="233" actId="20577"/>
          <ac:spMkLst>
            <pc:docMk/>
            <pc:sldMk cId="4080652110" sldId="272"/>
            <ac:spMk id="12" creationId="{D4102F99-ADE9-AA76-F332-C1D8433CF267}"/>
          </ac:spMkLst>
        </pc:spChg>
        <pc:graphicFrameChg chg="del">
          <ac:chgData name="Zarin Tasnim" userId="da6990f74c1009db" providerId="Windows Live" clId="Web-{ECFA8638-7925-45FE-9FD3-A95FD3219302}" dt="2022-12-26T19:32:07.006" v="232"/>
          <ac:graphicFrameMkLst>
            <pc:docMk/>
            <pc:sldMk cId="4080652110" sldId="272"/>
            <ac:graphicFrameMk id="11" creationId="{7F75A92B-332E-B8BD-27AD-FDF142C0EA68}"/>
          </ac:graphicFrameMkLst>
        </pc:graphicFrameChg>
        <pc:picChg chg="add del mod">
          <ac:chgData name="Zarin Tasnim" userId="da6990f74c1009db" providerId="Windows Live" clId="Web-{ECFA8638-7925-45FE-9FD3-A95FD3219302}" dt="2022-12-26T21:03:04.621" v="279"/>
          <ac:picMkLst>
            <pc:docMk/>
            <pc:sldMk cId="4080652110" sldId="272"/>
            <ac:picMk id="3" creationId="{B5940268-9FA0-5C5B-73B4-95322B0F8C1D}"/>
          </ac:picMkLst>
        </pc:picChg>
        <pc:picChg chg="add del mod">
          <ac:chgData name="Zarin Tasnim" userId="da6990f74c1009db" providerId="Windows Live" clId="Web-{ECFA8638-7925-45FE-9FD3-A95FD3219302}" dt="2022-12-26T21:08:55.179" v="304"/>
          <ac:picMkLst>
            <pc:docMk/>
            <pc:sldMk cId="4080652110" sldId="272"/>
            <ac:picMk id="4" creationId="{6EB4901D-881E-B30F-28FA-7D5A899342EA}"/>
          </ac:picMkLst>
        </pc:picChg>
      </pc:sldChg>
      <pc:sldChg chg="modSp add replId">
        <pc:chgData name="Zarin Tasnim" userId="da6990f74c1009db" providerId="Windows Live" clId="Web-{ECFA8638-7925-45FE-9FD3-A95FD3219302}" dt="2022-12-26T19:55:30.008" v="263" actId="1076"/>
        <pc:sldMkLst>
          <pc:docMk/>
          <pc:sldMk cId="3551713481" sldId="275"/>
        </pc:sldMkLst>
        <pc:spChg chg="mod">
          <ac:chgData name="Zarin Tasnim" userId="da6990f74c1009db" providerId="Windows Live" clId="Web-{ECFA8638-7925-45FE-9FD3-A95FD3219302}" dt="2022-12-26T19:50:44.564" v="255" actId="20577"/>
          <ac:spMkLst>
            <pc:docMk/>
            <pc:sldMk cId="3551713481" sldId="275"/>
            <ac:spMk id="2" creationId="{17C0A36E-BE91-22AD-3B56-6960A931CE74}"/>
          </ac:spMkLst>
        </pc:spChg>
        <pc:spChg chg="mod">
          <ac:chgData name="Zarin Tasnim" userId="da6990f74c1009db" providerId="Windows Live" clId="Web-{ECFA8638-7925-45FE-9FD3-A95FD3219302}" dt="2022-12-26T19:54:30.897" v="262" actId="20577"/>
          <ac:spMkLst>
            <pc:docMk/>
            <pc:sldMk cId="3551713481" sldId="275"/>
            <ac:spMk id="3" creationId="{65ADD909-BE46-C30E-382A-652270139712}"/>
          </ac:spMkLst>
        </pc:spChg>
        <pc:picChg chg="mod">
          <ac:chgData name="Zarin Tasnim" userId="da6990f74c1009db" providerId="Windows Live" clId="Web-{ECFA8638-7925-45FE-9FD3-A95FD3219302}" dt="2022-12-26T19:55:30.008" v="263" actId="1076"/>
          <ac:picMkLst>
            <pc:docMk/>
            <pc:sldMk cId="3551713481" sldId="275"/>
            <ac:picMk id="5" creationId="{DD2272D0-61A4-C61A-C514-89C560A2DE58}"/>
          </ac:picMkLst>
        </pc:picChg>
      </pc:sldChg>
      <pc:sldChg chg="addSp delSp modSp add del replId addAnim delAnim">
        <pc:chgData name="Zarin Tasnim" userId="da6990f74c1009db" providerId="Windows Live" clId="Web-{ECFA8638-7925-45FE-9FD3-A95FD3219302}" dt="2022-12-26T21:08:48.803" v="303"/>
        <pc:sldMkLst>
          <pc:docMk/>
          <pc:sldMk cId="343498203" sldId="277"/>
        </pc:sldMkLst>
        <pc:spChg chg="mod">
          <ac:chgData name="Zarin Tasnim" userId="da6990f74c1009db" providerId="Windows Live" clId="Web-{ECFA8638-7925-45FE-9FD3-A95FD3219302}" dt="2022-12-26T21:06:35.518" v="302"/>
          <ac:spMkLst>
            <pc:docMk/>
            <pc:sldMk cId="343498203" sldId="277"/>
            <ac:spMk id="2" creationId="{26172D99-EE52-1C40-7EE1-BD8EDADA44DA}"/>
          </ac:spMkLst>
        </pc:spChg>
        <pc:spChg chg="del">
          <ac:chgData name="Zarin Tasnim" userId="da6990f74c1009db" providerId="Windows Live" clId="Web-{ECFA8638-7925-45FE-9FD3-A95FD3219302}" dt="2022-12-26T21:04:02.716" v="284"/>
          <ac:spMkLst>
            <pc:docMk/>
            <pc:sldMk cId="343498203" sldId="277"/>
            <ac:spMk id="3" creationId="{B44B52E0-1524-E9B3-56A3-5544B60133BD}"/>
          </ac:spMkLst>
        </pc:spChg>
        <pc:spChg chg="add del mod">
          <ac:chgData name="Zarin Tasnim" userId="da6990f74c1009db" providerId="Windows Live" clId="Web-{ECFA8638-7925-45FE-9FD3-A95FD3219302}" dt="2022-12-26T21:05:16.594" v="295"/>
          <ac:spMkLst>
            <pc:docMk/>
            <pc:sldMk cId="343498203" sldId="277"/>
            <ac:spMk id="6" creationId="{E7E21F83-7EE9-913B-2BF3-6C7B8750E42D}"/>
          </ac:spMkLst>
        </pc:spChg>
        <pc:spChg chg="add del">
          <ac:chgData name="Zarin Tasnim" userId="da6990f74c1009db" providerId="Windows Live" clId="Web-{ECFA8638-7925-45FE-9FD3-A95FD3219302}" dt="2022-12-26T21:06:35.518" v="302"/>
          <ac:spMkLst>
            <pc:docMk/>
            <pc:sldMk cId="343498203" sldId="277"/>
            <ac:spMk id="20" creationId="{39E3965E-AC41-4711-9D10-E25ABB132D86}"/>
          </ac:spMkLst>
        </pc:spChg>
        <pc:spChg chg="add del">
          <ac:chgData name="Zarin Tasnim" userId="da6990f74c1009db" providerId="Windows Live" clId="Web-{ECFA8638-7925-45FE-9FD3-A95FD3219302}" dt="2022-12-26T21:06:35.518" v="302"/>
          <ac:spMkLst>
            <pc:docMk/>
            <pc:sldMk cId="343498203" sldId="277"/>
            <ac:spMk id="24" creationId="{6482F060-A4AF-4E0B-B364-7C6BA4AE9C03}"/>
          </ac:spMkLst>
        </pc:spChg>
        <pc:spChg chg="add del">
          <ac:chgData name="Zarin Tasnim" userId="da6990f74c1009db" providerId="Windows Live" clId="Web-{ECFA8638-7925-45FE-9FD3-A95FD3219302}" dt="2022-12-26T21:06:35.518" v="302"/>
          <ac:spMkLst>
            <pc:docMk/>
            <pc:sldMk cId="343498203" sldId="277"/>
            <ac:spMk id="31" creationId="{39E3965E-AC41-4711-9D10-E25ABB132D86}"/>
          </ac:spMkLst>
        </pc:spChg>
        <pc:spChg chg="add del">
          <ac:chgData name="Zarin Tasnim" userId="da6990f74c1009db" providerId="Windows Live" clId="Web-{ECFA8638-7925-45FE-9FD3-A95FD3219302}" dt="2022-12-26T21:06:35.518" v="302"/>
          <ac:spMkLst>
            <pc:docMk/>
            <pc:sldMk cId="343498203" sldId="277"/>
            <ac:spMk id="35" creationId="{6BBDC3EA-A9DE-470B-98ED-300864EB6099}"/>
          </ac:spMkLst>
        </pc:spChg>
        <pc:picChg chg="add del mod">
          <ac:chgData name="Zarin Tasnim" userId="da6990f74c1009db" providerId="Windows Live" clId="Web-{ECFA8638-7925-45FE-9FD3-A95FD3219302}" dt="2022-12-26T21:05:16.594" v="296"/>
          <ac:picMkLst>
            <pc:docMk/>
            <pc:sldMk cId="343498203" sldId="277"/>
            <ac:picMk id="4" creationId="{DB1A135B-16CA-3B76-D8DB-7C4861730810}"/>
          </ac:picMkLst>
        </pc:picChg>
        <pc:picChg chg="mod">
          <ac:chgData name="Zarin Tasnim" userId="da6990f74c1009db" providerId="Windows Live" clId="Web-{ECFA8638-7925-45FE-9FD3-A95FD3219302}" dt="2022-12-26T21:06:35.518" v="302"/>
          <ac:picMkLst>
            <pc:docMk/>
            <pc:sldMk cId="343498203" sldId="277"/>
            <ac:picMk id="5" creationId="{95BBF0C4-A55E-4D16-7863-B4AE31E3B4BB}"/>
          </ac:picMkLst>
        </pc:picChg>
        <pc:picChg chg="add mod">
          <ac:chgData name="Zarin Tasnim" userId="da6990f74c1009db" providerId="Windows Live" clId="Web-{ECFA8638-7925-45FE-9FD3-A95FD3219302}" dt="2022-12-26T21:06:35.518" v="302"/>
          <ac:picMkLst>
            <pc:docMk/>
            <pc:sldMk cId="343498203" sldId="277"/>
            <ac:picMk id="9" creationId="{A061F432-1081-A272-1E69-4D32E12C3D33}"/>
          </ac:picMkLst>
        </pc:picChg>
        <pc:cxnChg chg="add del">
          <ac:chgData name="Zarin Tasnim" userId="da6990f74c1009db" providerId="Windows Live" clId="Web-{ECFA8638-7925-45FE-9FD3-A95FD3219302}" dt="2022-12-26T21:06:35.518" v="302"/>
          <ac:cxnSpMkLst>
            <pc:docMk/>
            <pc:sldMk cId="343498203" sldId="277"/>
            <ac:cxnSpMk id="22" creationId="{1F5DC8C3-BA5F-4EED-BB9A-A14272BD82A1}"/>
          </ac:cxnSpMkLst>
        </pc:cxnChg>
        <pc:cxnChg chg="add del">
          <ac:chgData name="Zarin Tasnim" userId="da6990f74c1009db" providerId="Windows Live" clId="Web-{ECFA8638-7925-45FE-9FD3-A95FD3219302}" dt="2022-12-26T21:06:35.518" v="302"/>
          <ac:cxnSpMkLst>
            <pc:docMk/>
            <pc:sldMk cId="343498203" sldId="277"/>
            <ac:cxnSpMk id="26" creationId="{B9EB6DAA-2F0C-43D5-A577-15D5D2C4E3F5}"/>
          </ac:cxnSpMkLst>
        </pc:cxnChg>
        <pc:cxnChg chg="add del">
          <ac:chgData name="Zarin Tasnim" userId="da6990f74c1009db" providerId="Windows Live" clId="Web-{ECFA8638-7925-45FE-9FD3-A95FD3219302}" dt="2022-12-26T21:06:35.518" v="302"/>
          <ac:cxnSpMkLst>
            <pc:docMk/>
            <pc:sldMk cId="343498203" sldId="277"/>
            <ac:cxnSpMk id="33" creationId="{1F5DC8C3-BA5F-4EED-BB9A-A14272BD82A1}"/>
          </ac:cxnSpMkLst>
        </pc:cxnChg>
        <pc:cxnChg chg="add del">
          <ac:chgData name="Zarin Tasnim" userId="da6990f74c1009db" providerId="Windows Live" clId="Web-{ECFA8638-7925-45FE-9FD3-A95FD3219302}" dt="2022-12-26T21:06:35.518" v="302"/>
          <ac:cxnSpMkLst>
            <pc:docMk/>
            <pc:sldMk cId="343498203" sldId="277"/>
            <ac:cxnSpMk id="37" creationId="{B9EB6DAA-2F0C-43D5-A577-15D5D2C4E3F5}"/>
          </ac:cxnSpMkLst>
        </pc:cxnChg>
      </pc:sldChg>
      <pc:sldChg chg="addSp delSp modSp new mod setBg setClrOvrMap">
        <pc:chgData name="Zarin Tasnim" userId="da6990f74c1009db" providerId="Windows Live" clId="Web-{ECFA8638-7925-45FE-9FD3-A95FD3219302}" dt="2022-12-26T21:16:21.538" v="323" actId="14100"/>
        <pc:sldMkLst>
          <pc:docMk/>
          <pc:sldMk cId="1034571057" sldId="277"/>
        </pc:sldMkLst>
        <pc:spChg chg="mod">
          <ac:chgData name="Zarin Tasnim" userId="da6990f74c1009db" providerId="Windows Live" clId="Web-{ECFA8638-7925-45FE-9FD3-A95FD3219302}" dt="2022-12-26T21:16:21.538" v="323" actId="14100"/>
          <ac:spMkLst>
            <pc:docMk/>
            <pc:sldMk cId="1034571057" sldId="277"/>
            <ac:spMk id="2" creationId="{C91F7CDE-96D7-EBF4-A2F4-87E337D99CBE}"/>
          </ac:spMkLst>
        </pc:spChg>
        <pc:spChg chg="add del">
          <ac:chgData name="Zarin Tasnim" userId="da6990f74c1009db" providerId="Windows Live" clId="Web-{ECFA8638-7925-45FE-9FD3-A95FD3219302}" dt="2022-12-26T21:13:48.094" v="316"/>
          <ac:spMkLst>
            <pc:docMk/>
            <pc:sldMk cId="1034571057" sldId="277"/>
            <ac:spMk id="3" creationId="{6083F69E-16C1-2C24-A304-255F51239280}"/>
          </ac:spMkLst>
        </pc:spChg>
        <pc:spChg chg="add del">
          <ac:chgData name="Zarin Tasnim" userId="da6990f74c1009db" providerId="Windows Live" clId="Web-{ECFA8638-7925-45FE-9FD3-A95FD3219302}" dt="2022-12-26T21:15:37.224" v="321"/>
          <ac:spMkLst>
            <pc:docMk/>
            <pc:sldMk cId="1034571057" sldId="277"/>
            <ac:spMk id="8" creationId="{C8DD82D3-D002-45B0-B16A-82B3DA4EFDDB}"/>
          </ac:spMkLst>
        </pc:spChg>
        <pc:spChg chg="add del">
          <ac:chgData name="Zarin Tasnim" userId="da6990f74c1009db" providerId="Windows Live" clId="Web-{ECFA8638-7925-45FE-9FD3-A95FD3219302}" dt="2022-12-26T21:13:34.609" v="313"/>
          <ac:spMkLst>
            <pc:docMk/>
            <pc:sldMk cId="1034571057" sldId="277"/>
            <ac:spMk id="9" creationId="{39E3965E-AC41-4711-9D10-E25ABB132D86}"/>
          </ac:spMkLst>
        </pc:spChg>
        <pc:spChg chg="add del">
          <ac:chgData name="Zarin Tasnim" userId="da6990f74c1009db" providerId="Windows Live" clId="Web-{ECFA8638-7925-45FE-9FD3-A95FD3219302}" dt="2022-12-26T21:13:34.609" v="313"/>
          <ac:spMkLst>
            <pc:docMk/>
            <pc:sldMk cId="1034571057" sldId="277"/>
            <ac:spMk id="13" creationId="{A9286AD2-18A9-4868-A4E3-7A2097A20810}"/>
          </ac:spMkLst>
        </pc:spChg>
        <pc:spChg chg="add">
          <ac:chgData name="Zarin Tasnim" userId="da6990f74c1009db" providerId="Windows Live" clId="Web-{ECFA8638-7925-45FE-9FD3-A95FD3219302}" dt="2022-12-26T21:15:37.224" v="321"/>
          <ac:spMkLst>
            <pc:docMk/>
            <pc:sldMk cId="1034571057" sldId="277"/>
            <ac:spMk id="14" creationId="{24E4FB28-D425-4B2B-83EC-7F2C0FBDF1FF}"/>
          </ac:spMkLst>
        </pc:spChg>
        <pc:spChg chg="add">
          <ac:chgData name="Zarin Tasnim" userId="da6990f74c1009db" providerId="Windows Live" clId="Web-{ECFA8638-7925-45FE-9FD3-A95FD3219302}" dt="2022-12-26T21:15:37.224" v="321"/>
          <ac:spMkLst>
            <pc:docMk/>
            <pc:sldMk cId="1034571057" sldId="277"/>
            <ac:spMk id="16" creationId="{A0CE61F8-5C92-2C4B-F40D-96B0859D318C}"/>
          </ac:spMkLst>
        </pc:spChg>
        <pc:spChg chg="add del">
          <ac:chgData name="Zarin Tasnim" userId="da6990f74c1009db" providerId="Windows Live" clId="Web-{ECFA8638-7925-45FE-9FD3-A95FD3219302}" dt="2022-12-26T21:13:48.094" v="315"/>
          <ac:spMkLst>
            <pc:docMk/>
            <pc:sldMk cId="1034571057" sldId="277"/>
            <ac:spMk id="17" creationId="{B0E58038-8ACE-4AD9-B404-25C603550D83}"/>
          </ac:spMkLst>
        </pc:spChg>
        <pc:spChg chg="add del">
          <ac:chgData name="Zarin Tasnim" userId="da6990f74c1009db" providerId="Windows Live" clId="Web-{ECFA8638-7925-45FE-9FD3-A95FD3219302}" dt="2022-12-26T21:13:48.094" v="315"/>
          <ac:spMkLst>
            <pc:docMk/>
            <pc:sldMk cId="1034571057" sldId="277"/>
            <ac:spMk id="20" creationId="{6083F69E-16C1-2C24-A304-255F51239280}"/>
          </ac:spMkLst>
        </pc:spChg>
        <pc:spChg chg="add del">
          <ac:chgData name="Zarin Tasnim" userId="da6990f74c1009db" providerId="Windows Live" clId="Web-{ECFA8638-7925-45FE-9FD3-A95FD3219302}" dt="2022-12-26T21:13:48.094" v="315"/>
          <ac:spMkLst>
            <pc:docMk/>
            <pc:sldMk cId="1034571057" sldId="277"/>
            <ac:spMk id="21" creationId="{82BCDE19-2810-4337-9C49-8589C421767D}"/>
          </ac:spMkLst>
        </pc:spChg>
        <pc:spChg chg="add">
          <ac:chgData name="Zarin Tasnim" userId="da6990f74c1009db" providerId="Windows Live" clId="Web-{ECFA8638-7925-45FE-9FD3-A95FD3219302}" dt="2022-12-26T21:15:37.224" v="321"/>
          <ac:spMkLst>
            <pc:docMk/>
            <pc:sldMk cId="1034571057" sldId="277"/>
            <ac:spMk id="22" creationId="{96EEF187-8434-4B76-BE40-006EEBB263CF}"/>
          </ac:spMkLst>
        </pc:spChg>
        <pc:spChg chg="add del">
          <ac:chgData name="Zarin Tasnim" userId="da6990f74c1009db" providerId="Windows Live" clId="Web-{ECFA8638-7925-45FE-9FD3-A95FD3219302}" dt="2022-12-26T21:14:42.051" v="319"/>
          <ac:spMkLst>
            <pc:docMk/>
            <pc:sldMk cId="1034571057" sldId="277"/>
            <ac:spMk id="23" creationId="{6083F69E-16C1-2C24-A304-255F51239280}"/>
          </ac:spMkLst>
        </pc:spChg>
        <pc:picChg chg="add del mod ord">
          <ac:chgData name="Zarin Tasnim" userId="da6990f74c1009db" providerId="Windows Live" clId="Web-{ECFA8638-7925-45FE-9FD3-A95FD3219302}" dt="2022-12-26T21:14:29.472" v="318"/>
          <ac:picMkLst>
            <pc:docMk/>
            <pc:sldMk cId="1034571057" sldId="277"/>
            <ac:picMk id="4" creationId="{B497684D-C583-F3BC-4CBB-C7E496B6D674}"/>
          </ac:picMkLst>
        </pc:picChg>
        <pc:picChg chg="add del">
          <ac:chgData name="Zarin Tasnim" userId="da6990f74c1009db" providerId="Windows Live" clId="Web-{ECFA8638-7925-45FE-9FD3-A95FD3219302}" dt="2022-12-26T21:13:34.609" v="313"/>
          <ac:picMkLst>
            <pc:docMk/>
            <pc:sldMk cId="1034571057" sldId="277"/>
            <ac:picMk id="5" creationId="{2F1EDFFA-C186-9CEC-6C9B-B2C8E1B05761}"/>
          </ac:picMkLst>
        </pc:picChg>
        <pc:picChg chg="add mod ord">
          <ac:chgData name="Zarin Tasnim" userId="da6990f74c1009db" providerId="Windows Live" clId="Web-{ECFA8638-7925-45FE-9FD3-A95FD3219302}" dt="2022-12-26T21:15:37.224" v="321"/>
          <ac:picMkLst>
            <pc:docMk/>
            <pc:sldMk cId="1034571057" sldId="277"/>
            <ac:picMk id="6" creationId="{1A7B240F-0657-6FD3-C0AB-A3229E8105C2}"/>
          </ac:picMkLst>
        </pc:picChg>
        <pc:picChg chg="add mod ord">
          <ac:chgData name="Zarin Tasnim" userId="da6990f74c1009db" providerId="Windows Live" clId="Web-{ECFA8638-7925-45FE-9FD3-A95FD3219302}" dt="2022-12-26T21:16:16.241" v="322" actId="14100"/>
          <ac:picMkLst>
            <pc:docMk/>
            <pc:sldMk cId="1034571057" sldId="277"/>
            <ac:picMk id="12" creationId="{C205DFFC-6AD1-D102-549F-18912A3588C7}"/>
          </ac:picMkLst>
        </pc:picChg>
        <pc:picChg chg="add del">
          <ac:chgData name="Zarin Tasnim" userId="da6990f74c1009db" providerId="Windows Live" clId="Web-{ECFA8638-7925-45FE-9FD3-A95FD3219302}" dt="2022-12-26T21:13:48.094" v="315"/>
          <ac:picMkLst>
            <pc:docMk/>
            <pc:sldMk cId="1034571057" sldId="277"/>
            <ac:picMk id="18" creationId="{2CCEFE14-72A8-4BD7-E3D0-E3BD76A5ED9C}"/>
          </ac:picMkLst>
        </pc:picChg>
        <pc:cxnChg chg="add del">
          <ac:chgData name="Zarin Tasnim" userId="da6990f74c1009db" providerId="Windows Live" clId="Web-{ECFA8638-7925-45FE-9FD3-A95FD3219302}" dt="2022-12-26T21:15:37.224" v="321"/>
          <ac:cxnSpMkLst>
            <pc:docMk/>
            <pc:sldMk cId="1034571057" sldId="277"/>
            <ac:cxnSpMk id="10" creationId="{9F09C252-16FE-4557-AD6D-BB5CA773496C}"/>
          </ac:cxnSpMkLst>
        </pc:cxnChg>
        <pc:cxnChg chg="add del">
          <ac:chgData name="Zarin Tasnim" userId="da6990f74c1009db" providerId="Windows Live" clId="Web-{ECFA8638-7925-45FE-9FD3-A95FD3219302}" dt="2022-12-26T21:13:34.609" v="313"/>
          <ac:cxnSpMkLst>
            <pc:docMk/>
            <pc:sldMk cId="1034571057" sldId="277"/>
            <ac:cxnSpMk id="11" creationId="{1F5DC8C3-BA5F-4EED-BB9A-A14272BD82A1}"/>
          </ac:cxnSpMkLst>
        </pc:cxnChg>
        <pc:cxnChg chg="add del">
          <ac:chgData name="Zarin Tasnim" userId="da6990f74c1009db" providerId="Windows Live" clId="Web-{ECFA8638-7925-45FE-9FD3-A95FD3219302}" dt="2022-12-26T21:13:34.609" v="313"/>
          <ac:cxnSpMkLst>
            <pc:docMk/>
            <pc:sldMk cId="1034571057" sldId="277"/>
            <ac:cxnSpMk id="15" creationId="{E7A7CD63-7EC3-44F3-95D0-595C4019FF24}"/>
          </ac:cxnSpMkLst>
        </pc:cxnChg>
        <pc:cxnChg chg="add del">
          <ac:chgData name="Zarin Tasnim" userId="da6990f74c1009db" providerId="Windows Live" clId="Web-{ECFA8638-7925-45FE-9FD3-A95FD3219302}" dt="2022-12-26T21:13:48.094" v="315"/>
          <ac:cxnSpMkLst>
            <pc:docMk/>
            <pc:sldMk cId="1034571057" sldId="277"/>
            <ac:cxnSpMk id="19" creationId="{38A34772-9011-42B5-AA63-FD6DEC92EE72}"/>
          </ac:cxnSpMkLst>
        </pc:cxnChg>
      </pc:sldChg>
      <pc:sldMasterChg chg="add del addSldLayout delSldLayout">
        <pc:chgData name="Zarin Tasnim" userId="da6990f74c1009db" providerId="Windows Live" clId="Web-{ECFA8638-7925-45FE-9FD3-A95FD3219302}" dt="2022-12-26T16:12:45.391" v="14"/>
        <pc:sldMasterMkLst>
          <pc:docMk/>
          <pc:sldMasterMk cId="2768849038" sldId="2147483648"/>
        </pc:sldMasterMkLst>
        <pc:sldLayoutChg chg="add del">
          <pc:chgData name="Zarin Tasnim" userId="da6990f74c1009db" providerId="Windows Live" clId="Web-{ECFA8638-7925-45FE-9FD3-A95FD3219302}" dt="2022-12-26T16:12:45.391" v="14"/>
          <pc:sldLayoutMkLst>
            <pc:docMk/>
            <pc:sldMasterMk cId="2768849038" sldId="2147483648"/>
            <pc:sldLayoutMk cId="1151746138" sldId="2147483649"/>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4219327049" sldId="2147483650"/>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3332993733" sldId="2147483651"/>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999621691" sldId="2147483652"/>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1337476017" sldId="2147483653"/>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1307546782" sldId="2147483654"/>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2799842099" sldId="2147483655"/>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3676740826" sldId="2147483656"/>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4116017357" sldId="2147483657"/>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401388330" sldId="2147483658"/>
          </pc:sldLayoutMkLst>
        </pc:sldLayoutChg>
        <pc:sldLayoutChg chg="add del">
          <pc:chgData name="Zarin Tasnim" userId="da6990f74c1009db" providerId="Windows Live" clId="Web-{ECFA8638-7925-45FE-9FD3-A95FD3219302}" dt="2022-12-26T16:12:45.391" v="14"/>
          <pc:sldLayoutMkLst>
            <pc:docMk/>
            <pc:sldMasterMk cId="2768849038" sldId="2147483648"/>
            <pc:sldLayoutMk cId="2337161795" sldId="2147483659"/>
          </pc:sldLayoutMkLst>
        </pc:sldLayoutChg>
      </pc:sldMasterChg>
      <pc:sldMasterChg chg="add del addSldLayout delSldLayout">
        <pc:chgData name="Zarin Tasnim" userId="da6990f74c1009db" providerId="Windows Live" clId="Web-{ECFA8638-7925-45FE-9FD3-A95FD3219302}" dt="2022-12-26T16:12:45.391" v="14"/>
        <pc:sldMasterMkLst>
          <pc:docMk/>
          <pc:sldMasterMk cId="4099418873" sldId="2147483673"/>
        </pc:sldMasterMkLst>
        <pc:sldLayoutChg chg="add del">
          <pc:chgData name="Zarin Tasnim" userId="da6990f74c1009db" providerId="Windows Live" clId="Web-{ECFA8638-7925-45FE-9FD3-A95FD3219302}" dt="2022-12-26T16:12:45.391" v="14"/>
          <pc:sldLayoutMkLst>
            <pc:docMk/>
            <pc:sldMasterMk cId="4099418873" sldId="2147483673"/>
            <pc:sldLayoutMk cId="1735885704" sldId="2147483662"/>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2343822353" sldId="2147483663"/>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4175453158" sldId="2147483664"/>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1202406239" sldId="2147483665"/>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3244294611" sldId="2147483666"/>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2581887697" sldId="2147483667"/>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2638239562" sldId="2147483668"/>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1081445032" sldId="2147483669"/>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735731477" sldId="2147483670"/>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2559342938" sldId="2147483671"/>
          </pc:sldLayoutMkLst>
        </pc:sldLayoutChg>
        <pc:sldLayoutChg chg="add del">
          <pc:chgData name="Zarin Tasnim" userId="da6990f74c1009db" providerId="Windows Live" clId="Web-{ECFA8638-7925-45FE-9FD3-A95FD3219302}" dt="2022-12-26T16:12:45.391" v="14"/>
          <pc:sldLayoutMkLst>
            <pc:docMk/>
            <pc:sldMasterMk cId="4099418873" sldId="2147483673"/>
            <pc:sldLayoutMk cId="1065018268" sldId="2147483672"/>
          </pc:sldLayoutMkLst>
        </pc:sldLayoutChg>
      </pc:sldMasterChg>
      <pc:sldMasterChg chg="add del addSldLayout delSldLayout">
        <pc:chgData name="Zarin Tasnim" userId="da6990f74c1009db" providerId="Windows Live" clId="Web-{ECFA8638-7925-45FE-9FD3-A95FD3219302}" dt="2022-12-26T16:12:45.329" v="13"/>
        <pc:sldMasterMkLst>
          <pc:docMk/>
          <pc:sldMasterMk cId="137438307" sldId="2147483744"/>
        </pc:sldMasterMkLst>
        <pc:sldLayoutChg chg="add del">
          <pc:chgData name="Zarin Tasnim" userId="da6990f74c1009db" providerId="Windows Live" clId="Web-{ECFA8638-7925-45FE-9FD3-A95FD3219302}" dt="2022-12-26T16:12:45.329" v="13"/>
          <pc:sldLayoutMkLst>
            <pc:docMk/>
            <pc:sldMasterMk cId="137438307" sldId="2147483744"/>
            <pc:sldLayoutMk cId="2385141735" sldId="2147483733"/>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3373291281" sldId="2147483734"/>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307006182" sldId="2147483735"/>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3639874115" sldId="2147483736"/>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2742454158" sldId="2147483737"/>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1168329137" sldId="2147483738"/>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2520411447" sldId="2147483739"/>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3135295211" sldId="2147483740"/>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2221102422" sldId="2147483741"/>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1557230822" sldId="2147483742"/>
          </pc:sldLayoutMkLst>
        </pc:sldLayoutChg>
        <pc:sldLayoutChg chg="add del">
          <pc:chgData name="Zarin Tasnim" userId="da6990f74c1009db" providerId="Windows Live" clId="Web-{ECFA8638-7925-45FE-9FD3-A95FD3219302}" dt="2022-12-26T16:12:45.329" v="13"/>
          <pc:sldLayoutMkLst>
            <pc:docMk/>
            <pc:sldMasterMk cId="137438307" sldId="2147483744"/>
            <pc:sldLayoutMk cId="2004573322" sldId="2147483743"/>
          </pc:sldLayoutMkLst>
        </pc:sldLayoutChg>
      </pc:sldMasterChg>
    </pc:docChg>
  </pc:docChgLst>
  <pc:docChgLst>
    <pc:chgData name="Zuhair Ishraq" userId="3730b495a1646021" providerId="Windows Live" clId="Web-{4FD72267-3BBD-44D2-B5ED-7365014408C2}"/>
    <pc:docChg chg="modSld">
      <pc:chgData name="Zuhair Ishraq" userId="3730b495a1646021" providerId="Windows Live" clId="Web-{4FD72267-3BBD-44D2-B5ED-7365014408C2}" dt="2022-12-26T20:26:07.310" v="233" actId="20577"/>
      <pc:docMkLst>
        <pc:docMk/>
      </pc:docMkLst>
      <pc:sldChg chg="modSp">
        <pc:chgData name="Zuhair Ishraq" userId="3730b495a1646021" providerId="Windows Live" clId="Web-{4FD72267-3BBD-44D2-B5ED-7365014408C2}" dt="2022-12-26T20:25:35.075" v="224" actId="14100"/>
        <pc:sldMkLst>
          <pc:docMk/>
          <pc:sldMk cId="505196052" sldId="264"/>
        </pc:sldMkLst>
        <pc:spChg chg="mod">
          <ac:chgData name="Zuhair Ishraq" userId="3730b495a1646021" providerId="Windows Live" clId="Web-{4FD72267-3BBD-44D2-B5ED-7365014408C2}" dt="2022-12-26T20:25:35.075" v="224" actId="14100"/>
          <ac:spMkLst>
            <pc:docMk/>
            <pc:sldMk cId="505196052" sldId="264"/>
            <ac:spMk id="3" creationId="{B44B52E0-1524-E9B3-56A3-5544B60133BD}"/>
          </ac:spMkLst>
        </pc:spChg>
      </pc:sldChg>
      <pc:sldChg chg="modSp">
        <pc:chgData name="Zuhair Ishraq" userId="3730b495a1646021" providerId="Windows Live" clId="Web-{4FD72267-3BBD-44D2-B5ED-7365014408C2}" dt="2022-12-26T18:53:42.823" v="201" actId="20577"/>
        <pc:sldMkLst>
          <pc:docMk/>
          <pc:sldMk cId="3536689630" sldId="268"/>
        </pc:sldMkLst>
        <pc:spChg chg="mod">
          <ac:chgData name="Zuhair Ishraq" userId="3730b495a1646021" providerId="Windows Live" clId="Web-{4FD72267-3BBD-44D2-B5ED-7365014408C2}" dt="2022-12-26T18:53:42.823" v="201" actId="20577"/>
          <ac:spMkLst>
            <pc:docMk/>
            <pc:sldMk cId="3536689630" sldId="268"/>
            <ac:spMk id="18" creationId="{237A1ABB-706A-59C5-4CB7-40079F5639DF}"/>
          </ac:spMkLst>
        </pc:spChg>
      </pc:sldChg>
      <pc:sldChg chg="modSp">
        <pc:chgData name="Zuhair Ishraq" userId="3730b495a1646021" providerId="Windows Live" clId="Web-{4FD72267-3BBD-44D2-B5ED-7365014408C2}" dt="2022-12-26T20:26:07.310" v="233" actId="20577"/>
        <pc:sldMkLst>
          <pc:docMk/>
          <pc:sldMk cId="2078039944" sldId="276"/>
        </pc:sldMkLst>
        <pc:spChg chg="mod">
          <ac:chgData name="Zuhair Ishraq" userId="3730b495a1646021" providerId="Windows Live" clId="Web-{4FD72267-3BBD-44D2-B5ED-7365014408C2}" dt="2022-12-26T20:26:07.310" v="233" actId="20577"/>
          <ac:spMkLst>
            <pc:docMk/>
            <pc:sldMk cId="2078039944" sldId="276"/>
            <ac:spMk id="3" creationId="{B44B52E0-1524-E9B3-56A3-5544B60133BD}"/>
          </ac:spMkLst>
        </pc:spChg>
      </pc:sldChg>
    </pc:docChg>
  </pc:docChgLst>
  <pc:docChgLst>
    <pc:chgData name="Zarin Tasnim" userId="da6990f74c1009db" providerId="Windows Live" clId="Web-{C032E5B8-E75E-4BE6-82BE-8BD1E5F51B4D}"/>
    <pc:docChg chg="addSld delSld modSld">
      <pc:chgData name="Zarin Tasnim" userId="da6990f74c1009db" providerId="Windows Live" clId="Web-{C032E5B8-E75E-4BE6-82BE-8BD1E5F51B4D}" dt="2022-12-26T21:46:50.268" v="198" actId="20577"/>
      <pc:docMkLst>
        <pc:docMk/>
      </pc:docMkLst>
      <pc:sldChg chg="del">
        <pc:chgData name="Zarin Tasnim" userId="da6990f74c1009db" providerId="Windows Live" clId="Web-{C032E5B8-E75E-4BE6-82BE-8BD1E5F51B4D}" dt="2022-12-26T21:20:48.850" v="16"/>
        <pc:sldMkLst>
          <pc:docMk/>
          <pc:sldMk cId="4080652110" sldId="272"/>
        </pc:sldMkLst>
      </pc:sldChg>
      <pc:sldChg chg="addSp delSp modSp del">
        <pc:chgData name="Zarin Tasnim" userId="da6990f74c1009db" providerId="Windows Live" clId="Web-{C032E5B8-E75E-4BE6-82BE-8BD1E5F51B4D}" dt="2022-12-26T21:36:42.564" v="140"/>
        <pc:sldMkLst>
          <pc:docMk/>
          <pc:sldMk cId="1034571057" sldId="277"/>
        </pc:sldMkLst>
        <pc:spChg chg="mod">
          <ac:chgData name="Zarin Tasnim" userId="da6990f74c1009db" providerId="Windows Live" clId="Web-{C032E5B8-E75E-4BE6-82BE-8BD1E5F51B4D}" dt="2022-12-26T21:18:24.706" v="0"/>
          <ac:spMkLst>
            <pc:docMk/>
            <pc:sldMk cId="1034571057" sldId="277"/>
            <ac:spMk id="2" creationId="{C91F7CDE-96D7-EBF4-A2F4-87E337D99CBE}"/>
          </ac:spMkLst>
        </pc:spChg>
        <pc:spChg chg="add del mod">
          <ac:chgData name="Zarin Tasnim" userId="da6990f74c1009db" providerId="Windows Live" clId="Web-{C032E5B8-E75E-4BE6-82BE-8BD1E5F51B4D}" dt="2022-12-26T21:20:32.272" v="12"/>
          <ac:spMkLst>
            <pc:docMk/>
            <pc:sldMk cId="1034571057" sldId="277"/>
            <ac:spMk id="3" creationId="{F7C5DE2A-75D7-878E-B8CF-62B4AEF80D9F}"/>
          </ac:spMkLst>
        </pc:spChg>
        <pc:spChg chg="del">
          <ac:chgData name="Zarin Tasnim" userId="da6990f74c1009db" providerId="Windows Live" clId="Web-{C032E5B8-E75E-4BE6-82BE-8BD1E5F51B4D}" dt="2022-12-26T21:18:24.706" v="0"/>
          <ac:spMkLst>
            <pc:docMk/>
            <pc:sldMk cId="1034571057" sldId="277"/>
            <ac:spMk id="14" creationId="{24E4FB28-D425-4B2B-83EC-7F2C0FBDF1FF}"/>
          </ac:spMkLst>
        </pc:spChg>
        <pc:spChg chg="del mod">
          <ac:chgData name="Zarin Tasnim" userId="da6990f74c1009db" providerId="Windows Live" clId="Web-{C032E5B8-E75E-4BE6-82BE-8BD1E5F51B4D}" dt="2022-12-26T21:19:40.786" v="5"/>
          <ac:spMkLst>
            <pc:docMk/>
            <pc:sldMk cId="1034571057" sldId="277"/>
            <ac:spMk id="16" creationId="{A0CE61F8-5C92-2C4B-F40D-96B0859D318C}"/>
          </ac:spMkLst>
        </pc:spChg>
        <pc:spChg chg="del">
          <ac:chgData name="Zarin Tasnim" userId="da6990f74c1009db" providerId="Windows Live" clId="Web-{C032E5B8-E75E-4BE6-82BE-8BD1E5F51B4D}" dt="2022-12-26T21:18:24.706" v="0"/>
          <ac:spMkLst>
            <pc:docMk/>
            <pc:sldMk cId="1034571057" sldId="277"/>
            <ac:spMk id="22" creationId="{96EEF187-8434-4B76-BE40-006EEBB263CF}"/>
          </ac:spMkLst>
        </pc:spChg>
        <pc:spChg chg="add">
          <ac:chgData name="Zarin Tasnim" userId="da6990f74c1009db" providerId="Windows Live" clId="Web-{C032E5B8-E75E-4BE6-82BE-8BD1E5F51B4D}" dt="2022-12-26T21:18:24.706" v="0"/>
          <ac:spMkLst>
            <pc:docMk/>
            <pc:sldMk cId="1034571057" sldId="277"/>
            <ac:spMk id="27" creationId="{E844E128-FF69-4E9F-8327-6B504B3C5AE1}"/>
          </ac:spMkLst>
        </pc:spChg>
        <pc:picChg chg="mod ord">
          <ac:chgData name="Zarin Tasnim" userId="da6990f74c1009db" providerId="Windows Live" clId="Web-{C032E5B8-E75E-4BE6-82BE-8BD1E5F51B4D}" dt="2022-12-26T21:20:43.538" v="15" actId="1076"/>
          <ac:picMkLst>
            <pc:docMk/>
            <pc:sldMk cId="1034571057" sldId="277"/>
            <ac:picMk id="6" creationId="{1A7B240F-0657-6FD3-C0AB-A3229E8105C2}"/>
          </ac:picMkLst>
        </pc:picChg>
        <pc:picChg chg="del mod ord">
          <ac:chgData name="Zarin Tasnim" userId="da6990f74c1009db" providerId="Windows Live" clId="Web-{C032E5B8-E75E-4BE6-82BE-8BD1E5F51B4D}" dt="2022-12-26T21:18:28.081" v="1"/>
          <ac:picMkLst>
            <pc:docMk/>
            <pc:sldMk cId="1034571057" sldId="277"/>
            <ac:picMk id="12" creationId="{C205DFFC-6AD1-D102-549F-18912A3588C7}"/>
          </ac:picMkLst>
        </pc:picChg>
        <pc:cxnChg chg="add">
          <ac:chgData name="Zarin Tasnim" userId="da6990f74c1009db" providerId="Windows Live" clId="Web-{C032E5B8-E75E-4BE6-82BE-8BD1E5F51B4D}" dt="2022-12-26T21:18:24.706" v="0"/>
          <ac:cxnSpMkLst>
            <pc:docMk/>
            <pc:sldMk cId="1034571057" sldId="277"/>
            <ac:cxnSpMk id="29" creationId="{055CEADF-09EA-423C-8C45-F94AF44D5AF0}"/>
          </ac:cxnSpMkLst>
        </pc:cxnChg>
      </pc:sldChg>
      <pc:sldChg chg="new del">
        <pc:chgData name="Zarin Tasnim" userId="da6990f74c1009db" providerId="Windows Live" clId="Web-{C032E5B8-E75E-4BE6-82BE-8BD1E5F51B4D}" dt="2022-12-26T21:20:59.960" v="18"/>
        <pc:sldMkLst>
          <pc:docMk/>
          <pc:sldMk cId="2166865748" sldId="278"/>
        </pc:sldMkLst>
      </pc:sldChg>
      <pc:sldChg chg="addSp delSp modSp add del replId">
        <pc:chgData name="Zarin Tasnim" userId="da6990f74c1009db" providerId="Windows Live" clId="Web-{C032E5B8-E75E-4BE6-82BE-8BD1E5F51B4D}" dt="2022-12-26T21:36:50.330" v="142"/>
        <pc:sldMkLst>
          <pc:docMk/>
          <pc:sldMk cId="2678993000" sldId="278"/>
        </pc:sldMkLst>
        <pc:spChg chg="add del mod">
          <ac:chgData name="Zarin Tasnim" userId="da6990f74c1009db" providerId="Windows Live" clId="Web-{C032E5B8-E75E-4BE6-82BE-8BD1E5F51B4D}" dt="2022-12-26T21:21:40.196" v="26"/>
          <ac:spMkLst>
            <pc:docMk/>
            <pc:sldMk cId="2678993000" sldId="278"/>
            <ac:spMk id="3" creationId="{8268877F-7CDF-5264-A131-AC3C669D0E68}"/>
          </ac:spMkLst>
        </pc:spChg>
        <pc:spChg chg="add mod">
          <ac:chgData name="Zarin Tasnim" userId="da6990f74c1009db" providerId="Windows Live" clId="Web-{C032E5B8-E75E-4BE6-82BE-8BD1E5F51B4D}" dt="2022-12-26T21:23:25.917" v="46" actId="20577"/>
          <ac:spMkLst>
            <pc:docMk/>
            <pc:sldMk cId="2678993000" sldId="278"/>
            <ac:spMk id="5" creationId="{2F6AAAF9-4601-CC62-C872-1ECB820197CC}"/>
          </ac:spMkLst>
        </pc:spChg>
        <pc:picChg chg="del">
          <ac:chgData name="Zarin Tasnim" userId="da6990f74c1009db" providerId="Windows Live" clId="Web-{C032E5B8-E75E-4BE6-82BE-8BD1E5F51B4D}" dt="2022-12-26T21:21:09.320" v="20"/>
          <ac:picMkLst>
            <pc:docMk/>
            <pc:sldMk cId="2678993000" sldId="278"/>
            <ac:picMk id="6" creationId="{1A7B240F-0657-6FD3-C0AB-A3229E8105C2}"/>
          </ac:picMkLst>
        </pc:picChg>
      </pc:sldChg>
      <pc:sldChg chg="addSp delSp modSp new del mod setBg setClrOvrMap">
        <pc:chgData name="Zarin Tasnim" userId="da6990f74c1009db" providerId="Windows Live" clId="Web-{C032E5B8-E75E-4BE6-82BE-8BD1E5F51B4D}" dt="2022-12-26T21:41:24.525" v="152"/>
        <pc:sldMkLst>
          <pc:docMk/>
          <pc:sldMk cId="1979111645" sldId="279"/>
        </pc:sldMkLst>
        <pc:spChg chg="mod">
          <ac:chgData name="Zarin Tasnim" userId="da6990f74c1009db" providerId="Windows Live" clId="Web-{C032E5B8-E75E-4BE6-82BE-8BD1E5F51B4D}" dt="2022-12-26T21:28:57.301" v="68"/>
          <ac:spMkLst>
            <pc:docMk/>
            <pc:sldMk cId="1979111645" sldId="279"/>
            <ac:spMk id="2" creationId="{3BE40AF0-B44C-27F8-BFFE-DA4A1E1546E9}"/>
          </ac:spMkLst>
        </pc:spChg>
        <pc:spChg chg="del">
          <ac:chgData name="Zarin Tasnim" userId="da6990f74c1009db" providerId="Windows Live" clId="Web-{C032E5B8-E75E-4BE6-82BE-8BD1E5F51B4D}" dt="2022-12-26T21:28:57.301" v="68"/>
          <ac:spMkLst>
            <pc:docMk/>
            <pc:sldMk cId="1979111645" sldId="279"/>
            <ac:spMk id="3" creationId="{F3CCC76E-B951-7229-1577-BD191607019C}"/>
          </ac:spMkLst>
        </pc:spChg>
        <pc:spChg chg="add">
          <ac:chgData name="Zarin Tasnim" userId="da6990f74c1009db" providerId="Windows Live" clId="Web-{C032E5B8-E75E-4BE6-82BE-8BD1E5F51B4D}" dt="2022-12-26T21:28:57.301" v="68"/>
          <ac:spMkLst>
            <pc:docMk/>
            <pc:sldMk cId="1979111645" sldId="279"/>
            <ac:spMk id="9" creationId="{39E3965E-AC41-4711-9D10-E25ABB132D86}"/>
          </ac:spMkLst>
        </pc:spChg>
        <pc:spChg chg="add">
          <ac:chgData name="Zarin Tasnim" userId="da6990f74c1009db" providerId="Windows Live" clId="Web-{C032E5B8-E75E-4BE6-82BE-8BD1E5F51B4D}" dt="2022-12-26T21:28:57.301" v="68"/>
          <ac:spMkLst>
            <pc:docMk/>
            <pc:sldMk cId="1979111645" sldId="279"/>
            <ac:spMk id="13" creationId="{0AF4F2BA-3C03-4E2C-8ABC-0949B61B3C5E}"/>
          </ac:spMkLst>
        </pc:spChg>
        <pc:spChg chg="add">
          <ac:chgData name="Zarin Tasnim" userId="da6990f74c1009db" providerId="Windows Live" clId="Web-{C032E5B8-E75E-4BE6-82BE-8BD1E5F51B4D}" dt="2022-12-26T21:28:57.301" v="68"/>
          <ac:spMkLst>
            <pc:docMk/>
            <pc:sldMk cId="1979111645" sldId="279"/>
            <ac:spMk id="17" creationId="{B40A8CA7-7D5A-43B0-A1A0-B558ECA9EED1}"/>
          </ac:spMkLst>
        </pc:spChg>
        <pc:picChg chg="add">
          <ac:chgData name="Zarin Tasnim" userId="da6990f74c1009db" providerId="Windows Live" clId="Web-{C032E5B8-E75E-4BE6-82BE-8BD1E5F51B4D}" dt="2022-12-26T21:28:57.301" v="68"/>
          <ac:picMkLst>
            <pc:docMk/>
            <pc:sldMk cId="1979111645" sldId="279"/>
            <ac:picMk id="5" creationId="{7930CF6F-6269-9C13-7DE1-D967BEE5852F}"/>
          </ac:picMkLst>
        </pc:picChg>
        <pc:cxnChg chg="add">
          <ac:chgData name="Zarin Tasnim" userId="da6990f74c1009db" providerId="Windows Live" clId="Web-{C032E5B8-E75E-4BE6-82BE-8BD1E5F51B4D}" dt="2022-12-26T21:28:57.301" v="68"/>
          <ac:cxnSpMkLst>
            <pc:docMk/>
            <pc:sldMk cId="1979111645" sldId="279"/>
            <ac:cxnSpMk id="11" creationId="{1F5DC8C3-BA5F-4EED-BB9A-A14272BD82A1}"/>
          </ac:cxnSpMkLst>
        </pc:cxnChg>
        <pc:cxnChg chg="add">
          <ac:chgData name="Zarin Tasnim" userId="da6990f74c1009db" providerId="Windows Live" clId="Web-{C032E5B8-E75E-4BE6-82BE-8BD1E5F51B4D}" dt="2022-12-26T21:28:57.301" v="68"/>
          <ac:cxnSpMkLst>
            <pc:docMk/>
            <pc:sldMk cId="1979111645" sldId="279"/>
            <ac:cxnSpMk id="15" creationId="{A07787ED-5EDC-4C54-AD87-55B60D0FE397}"/>
          </ac:cxnSpMkLst>
        </pc:cxnChg>
      </pc:sldChg>
      <pc:sldChg chg="addSp delSp modSp add del replId">
        <pc:chgData name="Zarin Tasnim" userId="da6990f74c1009db" providerId="Windows Live" clId="Web-{C032E5B8-E75E-4BE6-82BE-8BD1E5F51B4D}" dt="2022-12-26T21:36:44.861" v="141"/>
        <pc:sldMkLst>
          <pc:docMk/>
          <pc:sldMk cId="1878240695" sldId="280"/>
        </pc:sldMkLst>
        <pc:spChg chg="del">
          <ac:chgData name="Zarin Tasnim" userId="da6990f74c1009db" providerId="Windows Live" clId="Web-{C032E5B8-E75E-4BE6-82BE-8BD1E5F51B4D}" dt="2022-12-26T21:30:40.820" v="72"/>
          <ac:spMkLst>
            <pc:docMk/>
            <pc:sldMk cId="1878240695" sldId="280"/>
            <ac:spMk id="2" creationId="{C91F7CDE-96D7-EBF4-A2F4-87E337D99CBE}"/>
          </ac:spMkLst>
        </pc:spChg>
        <pc:spChg chg="add mod">
          <ac:chgData name="Zarin Tasnim" userId="da6990f74c1009db" providerId="Windows Live" clId="Web-{C032E5B8-E75E-4BE6-82BE-8BD1E5F51B4D}" dt="2022-12-26T21:30:40.820" v="72"/>
          <ac:spMkLst>
            <pc:docMk/>
            <pc:sldMk cId="1878240695" sldId="280"/>
            <ac:spMk id="4" creationId="{CA0151A9-3371-F13C-8F49-3DEC37460C04}"/>
          </ac:spMkLst>
        </pc:spChg>
        <pc:spChg chg="del">
          <ac:chgData name="Zarin Tasnim" userId="da6990f74c1009db" providerId="Windows Live" clId="Web-{C032E5B8-E75E-4BE6-82BE-8BD1E5F51B4D}" dt="2022-12-26T21:30:40.820" v="73"/>
          <ac:spMkLst>
            <pc:docMk/>
            <pc:sldMk cId="1878240695" sldId="280"/>
            <ac:spMk id="27" creationId="{E844E128-FF69-4E9F-8327-6B504B3C5AE1}"/>
          </ac:spMkLst>
        </pc:spChg>
        <pc:picChg chg="add del mod">
          <ac:chgData name="Zarin Tasnim" userId="da6990f74c1009db" providerId="Windows Live" clId="Web-{C032E5B8-E75E-4BE6-82BE-8BD1E5F51B4D}" dt="2022-12-26T21:31:05.555" v="77"/>
          <ac:picMkLst>
            <pc:docMk/>
            <pc:sldMk cId="1878240695" sldId="280"/>
            <ac:picMk id="5" creationId="{3ECA1FCA-0C53-3528-3C1E-F19E5BC5EE40}"/>
          </ac:picMkLst>
        </pc:picChg>
        <pc:picChg chg="del">
          <ac:chgData name="Zarin Tasnim" userId="da6990f74c1009db" providerId="Windows Live" clId="Web-{C032E5B8-E75E-4BE6-82BE-8BD1E5F51B4D}" dt="2022-12-26T21:30:36.945" v="70"/>
          <ac:picMkLst>
            <pc:docMk/>
            <pc:sldMk cId="1878240695" sldId="280"/>
            <ac:picMk id="6" creationId="{1A7B240F-0657-6FD3-C0AB-A3229E8105C2}"/>
          </ac:picMkLst>
        </pc:picChg>
        <pc:cxnChg chg="del">
          <ac:chgData name="Zarin Tasnim" userId="da6990f74c1009db" providerId="Windows Live" clId="Web-{C032E5B8-E75E-4BE6-82BE-8BD1E5F51B4D}" dt="2022-12-26T21:30:40.804" v="71"/>
          <ac:cxnSpMkLst>
            <pc:docMk/>
            <pc:sldMk cId="1878240695" sldId="280"/>
            <ac:cxnSpMk id="29" creationId="{055CEADF-09EA-423C-8C45-F94AF44D5AF0}"/>
          </ac:cxnSpMkLst>
        </pc:cxnChg>
      </pc:sldChg>
      <pc:sldChg chg="addSp delSp modSp new add del">
        <pc:chgData name="Zarin Tasnim" userId="da6990f74c1009db" providerId="Windows Live" clId="Web-{C032E5B8-E75E-4BE6-82BE-8BD1E5F51B4D}" dt="2022-12-26T21:37:10.205" v="144" actId="20577"/>
        <pc:sldMkLst>
          <pc:docMk/>
          <pc:sldMk cId="2405612078" sldId="281"/>
        </pc:sldMkLst>
        <pc:spChg chg="add mod">
          <ac:chgData name="Zarin Tasnim" userId="da6990f74c1009db" providerId="Windows Live" clId="Web-{C032E5B8-E75E-4BE6-82BE-8BD1E5F51B4D}" dt="2022-12-26T21:32:35.885" v="96" actId="20577"/>
          <ac:spMkLst>
            <pc:docMk/>
            <pc:sldMk cId="2405612078" sldId="281"/>
            <ac:spMk id="3" creationId="{714635E4-9BE4-E1CC-52E8-ACBDC2B68C3D}"/>
          </ac:spMkLst>
        </pc:spChg>
        <pc:spChg chg="add del mod">
          <ac:chgData name="Zarin Tasnim" userId="da6990f74c1009db" providerId="Windows Live" clId="Web-{C032E5B8-E75E-4BE6-82BE-8BD1E5F51B4D}" dt="2022-12-26T21:37:10.205" v="144" actId="20577"/>
          <ac:spMkLst>
            <pc:docMk/>
            <pc:sldMk cId="2405612078" sldId="281"/>
            <ac:spMk id="6" creationId="{387CEE49-400E-8BB5-DE7E-1EB0D9E66041}"/>
          </ac:spMkLst>
        </pc:spChg>
        <pc:picChg chg="add mod">
          <ac:chgData name="Zarin Tasnim" userId="da6990f74c1009db" providerId="Windows Live" clId="Web-{C032E5B8-E75E-4BE6-82BE-8BD1E5F51B4D}" dt="2022-12-26T21:31:41.149" v="83" actId="14100"/>
          <ac:picMkLst>
            <pc:docMk/>
            <pc:sldMk cId="2405612078" sldId="281"/>
            <ac:picMk id="2" creationId="{A576C8A2-B702-FD3A-BE37-AA0313B898C0}"/>
          </ac:picMkLst>
        </pc:picChg>
        <pc:picChg chg="add mod">
          <ac:chgData name="Zarin Tasnim" userId="da6990f74c1009db" providerId="Windows Live" clId="Web-{C032E5B8-E75E-4BE6-82BE-8BD1E5F51B4D}" dt="2022-12-26T21:35:28.171" v="124" actId="14100"/>
          <ac:picMkLst>
            <pc:docMk/>
            <pc:sldMk cId="2405612078" sldId="281"/>
            <ac:picMk id="8" creationId="{9E5DABBA-2F56-03D8-0565-9AD0AB94BCF3}"/>
          </ac:picMkLst>
        </pc:picChg>
        <pc:cxnChg chg="add del mod">
          <ac:chgData name="Zarin Tasnim" userId="da6990f74c1009db" providerId="Windows Live" clId="Web-{C032E5B8-E75E-4BE6-82BE-8BD1E5F51B4D}" dt="2022-12-26T21:34:13.951" v="105"/>
          <ac:cxnSpMkLst>
            <pc:docMk/>
            <pc:sldMk cId="2405612078" sldId="281"/>
            <ac:cxnSpMk id="4" creationId="{CB6EA3C2-673D-38C8-595C-651C274DD2F1}"/>
          </ac:cxnSpMkLst>
        </pc:cxnChg>
      </pc:sldChg>
      <pc:sldChg chg="addSp delSp modSp add replId">
        <pc:chgData name="Zarin Tasnim" userId="da6990f74c1009db" providerId="Windows Live" clId="Web-{C032E5B8-E75E-4BE6-82BE-8BD1E5F51B4D}" dt="2022-12-26T21:37:21.721" v="146" actId="20577"/>
        <pc:sldMkLst>
          <pc:docMk/>
          <pc:sldMk cId="2135283788" sldId="282"/>
        </pc:sldMkLst>
        <pc:spChg chg="add mod">
          <ac:chgData name="Zarin Tasnim" userId="da6990f74c1009db" providerId="Windows Live" clId="Web-{C032E5B8-E75E-4BE6-82BE-8BD1E5F51B4D}" dt="2022-12-26T21:36:25.454" v="137" actId="20577"/>
          <ac:spMkLst>
            <pc:docMk/>
            <pc:sldMk cId="2135283788" sldId="282"/>
            <ac:spMk id="4" creationId="{A208DBFE-C826-3423-A88E-927EB66E7751}"/>
          </ac:spMkLst>
        </pc:spChg>
        <pc:spChg chg="mod">
          <ac:chgData name="Zarin Tasnim" userId="da6990f74c1009db" providerId="Windows Live" clId="Web-{C032E5B8-E75E-4BE6-82BE-8BD1E5F51B4D}" dt="2022-12-26T21:37:21.721" v="146" actId="20577"/>
          <ac:spMkLst>
            <pc:docMk/>
            <pc:sldMk cId="2135283788" sldId="282"/>
            <ac:spMk id="6" creationId="{387CEE49-400E-8BB5-DE7E-1EB0D9E66041}"/>
          </ac:spMkLst>
        </pc:spChg>
        <pc:picChg chg="del">
          <ac:chgData name="Zarin Tasnim" userId="da6990f74c1009db" providerId="Windows Live" clId="Web-{C032E5B8-E75E-4BE6-82BE-8BD1E5F51B4D}" dt="2022-12-26T21:35:43.469" v="126"/>
          <ac:picMkLst>
            <pc:docMk/>
            <pc:sldMk cId="2135283788" sldId="282"/>
            <ac:picMk id="8" creationId="{9E5DABBA-2F56-03D8-0565-9AD0AB94BCF3}"/>
          </ac:picMkLst>
        </pc:picChg>
      </pc:sldChg>
      <pc:sldChg chg="addSp delSp modSp new del mod setBg setClrOvrMap">
        <pc:chgData name="Zarin Tasnim" userId="da6990f74c1009db" providerId="Windows Live" clId="Web-{C032E5B8-E75E-4BE6-82BE-8BD1E5F51B4D}" dt="2022-12-26T21:43:37.357" v="168"/>
        <pc:sldMkLst>
          <pc:docMk/>
          <pc:sldMk cId="1219912172" sldId="283"/>
        </pc:sldMkLst>
        <pc:spChg chg="add del">
          <ac:chgData name="Zarin Tasnim" userId="da6990f74c1009db" providerId="Windows Live" clId="Web-{C032E5B8-E75E-4BE6-82BE-8BD1E5F51B4D}" dt="2022-12-26T21:43:28.434" v="167"/>
          <ac:spMkLst>
            <pc:docMk/>
            <pc:sldMk cId="1219912172" sldId="283"/>
            <ac:spMk id="7" creationId="{652BD35A-BC99-4831-A358-06E2CEB96697}"/>
          </ac:spMkLst>
        </pc:spChg>
        <pc:spChg chg="add del">
          <ac:chgData name="Zarin Tasnim" userId="da6990f74c1009db" providerId="Windows Live" clId="Web-{C032E5B8-E75E-4BE6-82BE-8BD1E5F51B4D}" dt="2022-12-26T21:43:28.434" v="167"/>
          <ac:spMkLst>
            <pc:docMk/>
            <pc:sldMk cId="1219912172" sldId="283"/>
            <ac:spMk id="9" creationId="{B76E24C1-2968-40DC-A36E-F6B85F0F0752}"/>
          </ac:spMkLst>
        </pc:spChg>
        <pc:picChg chg="add del mod">
          <ac:chgData name="Zarin Tasnim" userId="da6990f74c1009db" providerId="Windows Live" clId="Web-{C032E5B8-E75E-4BE6-82BE-8BD1E5F51B4D}" dt="2022-12-26T21:42:57.402" v="158"/>
          <ac:picMkLst>
            <pc:docMk/>
            <pc:sldMk cId="1219912172" sldId="283"/>
            <ac:picMk id="2" creationId="{D24FC35C-393D-7565-78F0-DEA325A7487C}"/>
          </ac:picMkLst>
        </pc:picChg>
        <pc:picChg chg="add mod">
          <ac:chgData name="Zarin Tasnim" userId="da6990f74c1009db" providerId="Windows Live" clId="Web-{C032E5B8-E75E-4BE6-82BE-8BD1E5F51B4D}" dt="2022-12-26T21:43:28.434" v="167"/>
          <ac:picMkLst>
            <pc:docMk/>
            <pc:sldMk cId="1219912172" sldId="283"/>
            <ac:picMk id="3" creationId="{C9C385EE-7DAF-9569-CB22-07F5BF1C6E11}"/>
          </ac:picMkLst>
        </pc:picChg>
      </pc:sldChg>
      <pc:sldChg chg="addSp delSp modSp add replId">
        <pc:chgData name="Zarin Tasnim" userId="da6990f74c1009db" providerId="Windows Live" clId="Web-{C032E5B8-E75E-4BE6-82BE-8BD1E5F51B4D}" dt="2022-12-26T21:46:50.268" v="198" actId="20577"/>
        <pc:sldMkLst>
          <pc:docMk/>
          <pc:sldMk cId="1305457049" sldId="283"/>
        </pc:sldMkLst>
        <pc:spChg chg="mod">
          <ac:chgData name="Zarin Tasnim" userId="da6990f74c1009db" providerId="Windows Live" clId="Web-{C032E5B8-E75E-4BE6-82BE-8BD1E5F51B4D}" dt="2022-12-26T21:43:55.560" v="177" actId="20577"/>
          <ac:spMkLst>
            <pc:docMk/>
            <pc:sldMk cId="1305457049" sldId="283"/>
            <ac:spMk id="3" creationId="{714635E4-9BE4-E1CC-52E8-ACBDC2B68C3D}"/>
          </ac:spMkLst>
        </pc:spChg>
        <pc:spChg chg="mod">
          <ac:chgData name="Zarin Tasnim" userId="da6990f74c1009db" providerId="Windows Live" clId="Web-{C032E5B8-E75E-4BE6-82BE-8BD1E5F51B4D}" dt="2022-12-26T21:46:50.268" v="198" actId="20577"/>
          <ac:spMkLst>
            <pc:docMk/>
            <pc:sldMk cId="1305457049" sldId="283"/>
            <ac:spMk id="4" creationId="{A208DBFE-C826-3423-A88E-927EB66E7751}"/>
          </ac:spMkLst>
        </pc:spChg>
        <pc:picChg chg="add del mod">
          <ac:chgData name="Zarin Tasnim" userId="da6990f74c1009db" providerId="Windows Live" clId="Web-{C032E5B8-E75E-4BE6-82BE-8BD1E5F51B4D}" dt="2022-12-26T21:44:01.170" v="179"/>
          <ac:picMkLst>
            <pc:docMk/>
            <pc:sldMk cId="1305457049" sldId="283"/>
            <ac:picMk id="5" creationId="{7BB81C74-E71A-826C-340B-875470AED747}"/>
          </ac:picMkLst>
        </pc:picChg>
      </pc:sldChg>
    </pc:docChg>
  </pc:docChgLst>
  <pc:docChgLst>
    <pc:chgData name="David Hopkins" userId="414761a2-a39d-49a9-939a-7a64691270b2" providerId="ADAL" clId="{BBE75339-6507-428B-93DB-06AA31F99E2D}"/>
    <pc:docChg chg="undo redo custSel addSld delSld modSld">
      <pc:chgData name="David Hopkins" userId="414761a2-a39d-49a9-939a-7a64691270b2" providerId="ADAL" clId="{BBE75339-6507-428B-93DB-06AA31F99E2D}" dt="2018-06-25T09:49:51.580" v="1066" actId="13244"/>
      <pc:docMkLst>
        <pc:docMk/>
      </pc:docMkLst>
      <pc:sldChg chg="addSp delSp modSp">
        <pc:chgData name="David Hopkins" userId="414761a2-a39d-49a9-939a-7a64691270b2" providerId="ADAL" clId="{BBE75339-6507-428B-93DB-06AA31F99E2D}" dt="2018-06-20T09:50:41.208" v="1058" actId="20577"/>
        <pc:sldMkLst>
          <pc:docMk/>
          <pc:sldMk cId="3211859542" sldId="256"/>
        </pc:sldMkLst>
        <pc:spChg chg="add del mod">
          <ac:chgData name="David Hopkins" userId="414761a2-a39d-49a9-939a-7a64691270b2" providerId="ADAL" clId="{BBE75339-6507-428B-93DB-06AA31F99E2D}" dt="2018-06-20T09:49:12.044" v="1033" actId="478"/>
          <ac:spMkLst>
            <pc:docMk/>
            <pc:sldMk cId="3211859542" sldId="256"/>
            <ac:spMk id="4" creationId="{23B83582-7E2D-4D1C-8D20-16E214583D96}"/>
          </ac:spMkLst>
        </pc:spChg>
        <pc:spChg chg="add mod">
          <ac:chgData name="David Hopkins" userId="414761a2-a39d-49a9-939a-7a64691270b2" providerId="ADAL" clId="{BBE75339-6507-428B-93DB-06AA31F99E2D}" dt="2018-06-20T09:50:41.208" v="1058" actId="20577"/>
          <ac:spMkLst>
            <pc:docMk/>
            <pc:sldMk cId="3211859542" sldId="256"/>
            <ac:spMk id="6" creationId="{3469E413-BCF5-4E2F-BE4B-EB617C589FA5}"/>
          </ac:spMkLst>
        </pc:spChg>
        <pc:spChg chg="del mod">
          <ac:chgData name="David Hopkins" userId="414761a2-a39d-49a9-939a-7a64691270b2" providerId="ADAL" clId="{BBE75339-6507-428B-93DB-06AA31F99E2D}" dt="2018-06-18T15:36:10.196" v="969" actId="478"/>
          <ac:spMkLst>
            <pc:docMk/>
            <pc:sldMk cId="3211859542" sldId="256"/>
            <ac:spMk id="8" creationId="{1F09CD97-BC61-2049-90DF-3ED144E82718}"/>
          </ac:spMkLst>
        </pc:spChg>
        <pc:graphicFrameChg chg="add del">
          <ac:chgData name="David Hopkins" userId="414761a2-a39d-49a9-939a-7a64691270b2" providerId="ADAL" clId="{BBE75339-6507-428B-93DB-06AA31F99E2D}" dt="2018-06-18T13:47:37.761" v="764" actId="478"/>
          <ac:graphicFrameMkLst>
            <pc:docMk/>
            <pc:sldMk cId="3211859542" sldId="256"/>
            <ac:graphicFrameMk id="5" creationId="{313D245A-B3BE-45DB-8EC7-E1D97E3058E3}"/>
          </ac:graphicFrameMkLst>
        </pc:graphicFrameChg>
        <pc:graphicFrameChg chg="add del">
          <ac:chgData name="David Hopkins" userId="414761a2-a39d-49a9-939a-7a64691270b2" providerId="ADAL" clId="{BBE75339-6507-428B-93DB-06AA31F99E2D}" dt="2018-06-18T13:26:11.357" v="2" actId="478"/>
          <ac:graphicFrameMkLst>
            <pc:docMk/>
            <pc:sldMk cId="3211859542" sldId="256"/>
            <ac:graphicFrameMk id="6" creationId="{011419CB-BEE4-EB4A-B0AC-8C1F91E12515}"/>
          </ac:graphicFrameMkLst>
        </pc:graphicFrameChg>
        <pc:picChg chg="add del">
          <ac:chgData name="David Hopkins" userId="414761a2-a39d-49a9-939a-7a64691270b2" providerId="ADAL" clId="{BBE75339-6507-428B-93DB-06AA31F99E2D}" dt="2018-06-20T09:49:13.490" v="1034" actId="478"/>
          <ac:picMkLst>
            <pc:docMk/>
            <pc:sldMk cId="3211859542" sldId="256"/>
            <ac:picMk id="5" creationId="{0F411D3D-B2F9-401A-B050-3AAADF8A4D24}"/>
          </ac:picMkLst>
        </pc:picChg>
        <pc:picChg chg="add">
          <ac:chgData name="David Hopkins" userId="414761a2-a39d-49a9-939a-7a64691270b2" providerId="ADAL" clId="{BBE75339-6507-428B-93DB-06AA31F99E2D}" dt="2018-06-20T09:49:08.650" v="1032" actId="20577"/>
          <ac:picMkLst>
            <pc:docMk/>
            <pc:sldMk cId="3211859542" sldId="256"/>
            <ac:picMk id="7" creationId="{87D43E1C-7B4D-44A2-8E6D-6786349BFB58}"/>
          </ac:picMkLst>
        </pc:picChg>
        <pc:picChg chg="del mod">
          <ac:chgData name="David Hopkins" userId="414761a2-a39d-49a9-939a-7a64691270b2" providerId="ADAL" clId="{BBE75339-6507-428B-93DB-06AA31F99E2D}" dt="2018-06-18T15:36:10.196" v="969" actId="478"/>
          <ac:picMkLst>
            <pc:docMk/>
            <pc:sldMk cId="3211859542" sldId="256"/>
            <ac:picMk id="9" creationId="{91DFA93F-4A5F-4647-8084-7613C1CAAE95}"/>
          </ac:picMkLst>
        </pc:picChg>
      </pc:sldChg>
      <pc:sldChg chg="modSp add">
        <pc:chgData name="David Hopkins" userId="414761a2-a39d-49a9-939a-7a64691270b2" providerId="ADAL" clId="{BBE75339-6507-428B-93DB-06AA31F99E2D}" dt="2018-06-25T09:49:51.580" v="1066" actId="13244"/>
        <pc:sldMkLst>
          <pc:docMk/>
          <pc:sldMk cId="2282759447" sldId="257"/>
        </pc:sldMkLst>
        <pc:spChg chg="mod">
          <ac:chgData name="David Hopkins" userId="414761a2-a39d-49a9-939a-7a64691270b2" providerId="ADAL" clId="{BBE75339-6507-428B-93DB-06AA31F99E2D}" dt="2018-06-25T09:49:51.580" v="1066" actId="13244"/>
          <ac:spMkLst>
            <pc:docMk/>
            <pc:sldMk cId="2282759447" sldId="257"/>
            <ac:spMk id="14" creationId="{E6F38A83-0D43-4BB2-A6E1-EF52D195B184}"/>
          </ac:spMkLst>
        </pc:spChg>
        <pc:picChg chg="mod">
          <ac:chgData name="David Hopkins" userId="414761a2-a39d-49a9-939a-7a64691270b2" providerId="ADAL" clId="{BBE75339-6507-428B-93DB-06AA31F99E2D}" dt="2018-06-25T09:49:51.580" v="1066" actId="13244"/>
          <ac:picMkLst>
            <pc:docMk/>
            <pc:sldMk cId="2282759447" sldId="257"/>
            <ac:picMk id="15" creationId="{1B82359A-FB32-493E-B411-3F0BBC45D5CE}"/>
          </ac:picMkLst>
        </pc:picChg>
      </pc:sldChg>
      <pc:sldChg chg="addSp delSp modSp add">
        <pc:chgData name="David Hopkins" userId="414761a2-a39d-49a9-939a-7a64691270b2" providerId="ADAL" clId="{BBE75339-6507-428B-93DB-06AA31F99E2D}" dt="2018-06-20T09:51:06.734" v="1062" actId="478"/>
        <pc:sldMkLst>
          <pc:docMk/>
          <pc:sldMk cId="3304534977" sldId="258"/>
        </pc:sldMkLst>
        <pc:spChg chg="del mod">
          <ac:chgData name="David Hopkins" userId="414761a2-a39d-49a9-939a-7a64691270b2" providerId="ADAL" clId="{BBE75339-6507-428B-93DB-06AA31F99E2D}" dt="2018-06-20T09:49:20.124" v="1036" actId="478"/>
          <ac:spMkLst>
            <pc:docMk/>
            <pc:sldMk cId="3304534977" sldId="258"/>
            <ac:spMk id="6" creationId="{64EC730F-7671-4432-8488-30C824A39726}"/>
          </ac:spMkLst>
        </pc:spChg>
        <pc:spChg chg="add del">
          <ac:chgData name="David Hopkins" userId="414761a2-a39d-49a9-939a-7a64691270b2" providerId="ADAL" clId="{BBE75339-6507-428B-93DB-06AA31F99E2D}" dt="2018-06-20T09:51:06.510" v="1061" actId="478"/>
          <ac:spMkLst>
            <pc:docMk/>
            <pc:sldMk cId="3304534977" sldId="258"/>
            <ac:spMk id="8" creationId="{D475E611-25E1-4CB0-929A-670F42C4EFBC}"/>
          </ac:spMkLst>
        </pc:spChg>
        <pc:spChg chg="add">
          <ac:chgData name="David Hopkins" userId="414761a2-a39d-49a9-939a-7a64691270b2" providerId="ADAL" clId="{BBE75339-6507-428B-93DB-06AA31F99E2D}" dt="2018-06-20T09:51:06.734" v="1062" actId="478"/>
          <ac:spMkLst>
            <pc:docMk/>
            <pc:sldMk cId="3304534977" sldId="258"/>
            <ac:spMk id="10" creationId="{95650CD8-1EE6-432F-9463-A826B56A873E}"/>
          </ac:spMkLst>
        </pc:spChg>
        <pc:spChg chg="mod">
          <ac:chgData name="David Hopkins" userId="414761a2-a39d-49a9-939a-7a64691270b2" providerId="ADAL" clId="{BBE75339-6507-428B-93DB-06AA31F99E2D}" dt="2018-06-20T09:49:30.623" v="1038" actId="552"/>
          <ac:spMkLst>
            <pc:docMk/>
            <pc:sldMk cId="3304534977" sldId="258"/>
            <ac:spMk id="17" creationId="{27EEDD8C-A298-4FBE-AD67-AB1AC54EDD8E}"/>
          </ac:spMkLst>
        </pc:spChg>
        <pc:spChg chg="mod">
          <ac:chgData name="David Hopkins" userId="414761a2-a39d-49a9-939a-7a64691270b2" providerId="ADAL" clId="{BBE75339-6507-428B-93DB-06AA31F99E2D}" dt="2018-06-20T09:49:30.623" v="1038" actId="552"/>
          <ac:spMkLst>
            <pc:docMk/>
            <pc:sldMk cId="3304534977" sldId="258"/>
            <ac:spMk id="20" creationId="{F8A6DF15-9040-43D4-83D9-50874D35BED2}"/>
          </ac:spMkLst>
        </pc:spChg>
        <pc:picChg chg="del">
          <ac:chgData name="David Hopkins" userId="414761a2-a39d-49a9-939a-7a64691270b2" providerId="ADAL" clId="{BBE75339-6507-428B-93DB-06AA31F99E2D}" dt="2018-06-20T09:49:23.051" v="1037" actId="478"/>
          <ac:picMkLst>
            <pc:docMk/>
            <pc:sldMk cId="3304534977" sldId="258"/>
            <ac:picMk id="7" creationId="{0FF0B083-1E0F-4B15-8C9F-6932266E8A42}"/>
          </ac:picMkLst>
        </pc:picChg>
        <pc:picChg chg="add del mod">
          <ac:chgData name="David Hopkins" userId="414761a2-a39d-49a9-939a-7a64691270b2" providerId="ADAL" clId="{BBE75339-6507-428B-93DB-06AA31F99E2D}" dt="2018-06-20T09:51:06.510" v="1061" actId="478"/>
          <ac:picMkLst>
            <pc:docMk/>
            <pc:sldMk cId="3304534977" sldId="258"/>
            <ac:picMk id="9" creationId="{6950BF5F-2DAF-4A87-9656-1CF731AB2ECC}"/>
          </ac:picMkLst>
        </pc:picChg>
        <pc:picChg chg="add">
          <ac:chgData name="David Hopkins" userId="414761a2-a39d-49a9-939a-7a64691270b2" providerId="ADAL" clId="{BBE75339-6507-428B-93DB-06AA31F99E2D}" dt="2018-06-20T09:51:06.734" v="1062" actId="478"/>
          <ac:picMkLst>
            <pc:docMk/>
            <pc:sldMk cId="3304534977" sldId="258"/>
            <ac:picMk id="11" creationId="{974115D0-7F9B-4831-8833-0BA54887AB9E}"/>
          </ac:picMkLst>
        </pc:picChg>
      </pc:sldChg>
    </pc:docChg>
  </pc:docChgLst>
  <pc:docChgLst>
    <pc:chgData name="Tanvir Mobasshir" userId="b6c88db3bd6af36d" providerId="LiveId" clId="{C144F0E2-9DCE-4B98-9BF1-E6BC30AF7528}"/>
    <pc:docChg chg="modSld">
      <pc:chgData name="Tanvir Mobasshir" userId="b6c88db3bd6af36d" providerId="LiveId" clId="{C144F0E2-9DCE-4B98-9BF1-E6BC30AF7528}" dt="2022-12-26T22:00:03.072" v="0"/>
      <pc:docMkLst>
        <pc:docMk/>
      </pc:docMkLst>
      <pc:sldChg chg="modTransition">
        <pc:chgData name="Tanvir Mobasshir" userId="b6c88db3bd6af36d" providerId="LiveId" clId="{C144F0E2-9DCE-4B98-9BF1-E6BC30AF7528}" dt="2022-12-26T22:00:03.072" v="0"/>
        <pc:sldMkLst>
          <pc:docMk/>
          <pc:sldMk cId="2172490316" sldId="257"/>
        </pc:sldMkLst>
      </pc:sldChg>
      <pc:sldChg chg="modTransition">
        <pc:chgData name="Tanvir Mobasshir" userId="b6c88db3bd6af36d" providerId="LiveId" clId="{C144F0E2-9DCE-4B98-9BF1-E6BC30AF7528}" dt="2022-12-26T22:00:03.072" v="0"/>
        <pc:sldMkLst>
          <pc:docMk/>
          <pc:sldMk cId="1165662819" sldId="258"/>
        </pc:sldMkLst>
      </pc:sldChg>
      <pc:sldChg chg="modTransition">
        <pc:chgData name="Tanvir Mobasshir" userId="b6c88db3bd6af36d" providerId="LiveId" clId="{C144F0E2-9DCE-4B98-9BF1-E6BC30AF7528}" dt="2022-12-26T22:00:03.072" v="0"/>
        <pc:sldMkLst>
          <pc:docMk/>
          <pc:sldMk cId="505196052" sldId="264"/>
        </pc:sldMkLst>
      </pc:sldChg>
      <pc:sldChg chg="modTransition">
        <pc:chgData name="Tanvir Mobasshir" userId="b6c88db3bd6af36d" providerId="LiveId" clId="{C144F0E2-9DCE-4B98-9BF1-E6BC30AF7528}" dt="2022-12-26T22:00:03.072" v="0"/>
        <pc:sldMkLst>
          <pc:docMk/>
          <pc:sldMk cId="4194336294" sldId="265"/>
        </pc:sldMkLst>
      </pc:sldChg>
      <pc:sldChg chg="modTransition">
        <pc:chgData name="Tanvir Mobasshir" userId="b6c88db3bd6af36d" providerId="LiveId" clId="{C144F0E2-9DCE-4B98-9BF1-E6BC30AF7528}" dt="2022-12-26T22:00:03.072" v="0"/>
        <pc:sldMkLst>
          <pc:docMk/>
          <pc:sldMk cId="4261465458" sldId="270"/>
        </pc:sldMkLst>
      </pc:sldChg>
      <pc:sldChg chg="modTransition">
        <pc:chgData name="Tanvir Mobasshir" userId="b6c88db3bd6af36d" providerId="LiveId" clId="{C144F0E2-9DCE-4B98-9BF1-E6BC30AF7528}" dt="2022-12-26T22:00:03.072" v="0"/>
        <pc:sldMkLst>
          <pc:docMk/>
          <pc:sldMk cId="2203141485" sldId="271"/>
        </pc:sldMkLst>
      </pc:sldChg>
      <pc:sldChg chg="modTransition">
        <pc:chgData name="Tanvir Mobasshir" userId="b6c88db3bd6af36d" providerId="LiveId" clId="{C144F0E2-9DCE-4B98-9BF1-E6BC30AF7528}" dt="2022-12-26T22:00:03.072" v="0"/>
        <pc:sldMkLst>
          <pc:docMk/>
          <pc:sldMk cId="1873543229" sldId="273"/>
        </pc:sldMkLst>
      </pc:sldChg>
      <pc:sldChg chg="modTransition">
        <pc:chgData name="Tanvir Mobasshir" userId="b6c88db3bd6af36d" providerId="LiveId" clId="{C144F0E2-9DCE-4B98-9BF1-E6BC30AF7528}" dt="2022-12-26T22:00:03.072" v="0"/>
        <pc:sldMkLst>
          <pc:docMk/>
          <pc:sldMk cId="3361691939" sldId="274"/>
        </pc:sldMkLst>
      </pc:sldChg>
      <pc:sldChg chg="modTransition">
        <pc:chgData name="Tanvir Mobasshir" userId="b6c88db3bd6af36d" providerId="LiveId" clId="{C144F0E2-9DCE-4B98-9BF1-E6BC30AF7528}" dt="2022-12-26T22:00:03.072" v="0"/>
        <pc:sldMkLst>
          <pc:docMk/>
          <pc:sldMk cId="3551713481" sldId="275"/>
        </pc:sldMkLst>
      </pc:sldChg>
      <pc:sldChg chg="modTransition">
        <pc:chgData name="Tanvir Mobasshir" userId="b6c88db3bd6af36d" providerId="LiveId" clId="{C144F0E2-9DCE-4B98-9BF1-E6BC30AF7528}" dt="2022-12-26T22:00:03.072" v="0"/>
        <pc:sldMkLst>
          <pc:docMk/>
          <pc:sldMk cId="2078039944" sldId="276"/>
        </pc:sldMkLst>
      </pc:sldChg>
      <pc:sldChg chg="modTransition">
        <pc:chgData name="Tanvir Mobasshir" userId="b6c88db3bd6af36d" providerId="LiveId" clId="{C144F0E2-9DCE-4B98-9BF1-E6BC30AF7528}" dt="2022-12-26T22:00:03.072" v="0"/>
        <pc:sldMkLst>
          <pc:docMk/>
          <pc:sldMk cId="2405612078" sldId="281"/>
        </pc:sldMkLst>
      </pc:sldChg>
      <pc:sldChg chg="modTransition">
        <pc:chgData name="Tanvir Mobasshir" userId="b6c88db3bd6af36d" providerId="LiveId" clId="{C144F0E2-9DCE-4B98-9BF1-E6BC30AF7528}" dt="2022-12-26T22:00:03.072" v="0"/>
        <pc:sldMkLst>
          <pc:docMk/>
          <pc:sldMk cId="2135283788" sldId="282"/>
        </pc:sldMkLst>
      </pc:sldChg>
      <pc:sldChg chg="modTransition">
        <pc:chgData name="Tanvir Mobasshir" userId="b6c88db3bd6af36d" providerId="LiveId" clId="{C144F0E2-9DCE-4B98-9BF1-E6BC30AF7528}" dt="2022-12-26T22:00:03.072" v="0"/>
        <pc:sldMkLst>
          <pc:docMk/>
          <pc:sldMk cId="1305457049" sldId="283"/>
        </pc:sldMkLst>
      </pc:sldChg>
    </pc:docChg>
  </pc:docChgLst>
  <pc:docChgLst>
    <pc:chgData name="Tanvir Mobasshir" userId="b6c88db3bd6af36d" providerId="Windows Live" clId="Web-{305A2D5D-E35F-4681-AD20-67D90EDA429A}"/>
    <pc:docChg chg="addSld delSld modSld sldOrd">
      <pc:chgData name="Tanvir Mobasshir" userId="b6c88db3bd6af36d" providerId="Windows Live" clId="Web-{305A2D5D-E35F-4681-AD20-67D90EDA429A}" dt="2022-12-26T21:40:00.356" v="573" actId="1076"/>
      <pc:docMkLst>
        <pc:docMk/>
      </pc:docMkLst>
      <pc:sldChg chg="addSp delSp modSp">
        <pc:chgData name="Tanvir Mobasshir" userId="b6c88db3bd6af36d" providerId="Windows Live" clId="Web-{305A2D5D-E35F-4681-AD20-67D90EDA429A}" dt="2022-12-26T20:10:58.747" v="449" actId="14100"/>
        <pc:sldMkLst>
          <pc:docMk/>
          <pc:sldMk cId="1165662819" sldId="258"/>
        </pc:sldMkLst>
        <pc:spChg chg="mod">
          <ac:chgData name="Tanvir Mobasshir" userId="b6c88db3bd6af36d" providerId="Windows Live" clId="Web-{305A2D5D-E35F-4681-AD20-67D90EDA429A}" dt="2022-12-26T20:06:28.581" v="438" actId="14100"/>
          <ac:spMkLst>
            <pc:docMk/>
            <pc:sldMk cId="1165662819" sldId="258"/>
            <ac:spMk id="3" creationId="{65ADD909-BE46-C30E-382A-652270139712}"/>
          </ac:spMkLst>
        </pc:spChg>
        <pc:picChg chg="add del mod modCrop">
          <ac:chgData name="Tanvir Mobasshir" userId="b6c88db3bd6af36d" providerId="Windows Live" clId="Web-{305A2D5D-E35F-4681-AD20-67D90EDA429A}" dt="2022-12-26T20:10:58.747" v="449" actId="14100"/>
          <ac:picMkLst>
            <pc:docMk/>
            <pc:sldMk cId="1165662819" sldId="258"/>
            <ac:picMk id="4" creationId="{6CCB7277-0AC7-F5E6-1B94-1FF7D8691F83}"/>
          </ac:picMkLst>
        </pc:picChg>
      </pc:sldChg>
      <pc:sldChg chg="del">
        <pc:chgData name="Tanvir Mobasshir" userId="b6c88db3bd6af36d" providerId="Windows Live" clId="Web-{305A2D5D-E35F-4681-AD20-67D90EDA429A}" dt="2022-12-26T20:50:11.449" v="552"/>
        <pc:sldMkLst>
          <pc:docMk/>
          <pc:sldMk cId="4131943770" sldId="259"/>
        </pc:sldMkLst>
      </pc:sldChg>
      <pc:sldChg chg="del">
        <pc:chgData name="Tanvir Mobasshir" userId="b6c88db3bd6af36d" providerId="Windows Live" clId="Web-{305A2D5D-E35F-4681-AD20-67D90EDA429A}" dt="2022-12-26T20:50:11.449" v="551"/>
        <pc:sldMkLst>
          <pc:docMk/>
          <pc:sldMk cId="3349818056" sldId="260"/>
        </pc:sldMkLst>
      </pc:sldChg>
      <pc:sldChg chg="del">
        <pc:chgData name="Tanvir Mobasshir" userId="b6c88db3bd6af36d" providerId="Windows Live" clId="Web-{305A2D5D-E35F-4681-AD20-67D90EDA429A}" dt="2022-12-26T20:50:11.433" v="550"/>
        <pc:sldMkLst>
          <pc:docMk/>
          <pc:sldMk cId="2696223343" sldId="263"/>
        </pc:sldMkLst>
      </pc:sldChg>
      <pc:sldChg chg="addSp modSp ord">
        <pc:chgData name="Tanvir Mobasshir" userId="b6c88db3bd6af36d" providerId="Windows Live" clId="Web-{305A2D5D-E35F-4681-AD20-67D90EDA429A}" dt="2022-12-26T20:16:02.614" v="527" actId="20577"/>
        <pc:sldMkLst>
          <pc:docMk/>
          <pc:sldMk cId="505196052" sldId="264"/>
        </pc:sldMkLst>
        <pc:spChg chg="mod">
          <ac:chgData name="Tanvir Mobasshir" userId="b6c88db3bd6af36d" providerId="Windows Live" clId="Web-{305A2D5D-E35F-4681-AD20-67D90EDA429A}" dt="2022-12-26T20:13:28.923" v="456" actId="1076"/>
          <ac:spMkLst>
            <pc:docMk/>
            <pc:sldMk cId="505196052" sldId="264"/>
            <ac:spMk id="2" creationId="{26172D99-EE52-1C40-7EE1-BD8EDADA44DA}"/>
          </ac:spMkLst>
        </pc:spChg>
        <pc:spChg chg="add mod">
          <ac:chgData name="Tanvir Mobasshir" userId="b6c88db3bd6af36d" providerId="Windows Live" clId="Web-{305A2D5D-E35F-4681-AD20-67D90EDA429A}" dt="2022-12-26T20:16:02.614" v="527" actId="20577"/>
          <ac:spMkLst>
            <pc:docMk/>
            <pc:sldMk cId="505196052" sldId="264"/>
            <ac:spMk id="3" creationId="{B44B52E0-1524-E9B3-56A3-5544B60133BD}"/>
          </ac:spMkLst>
        </pc:spChg>
        <pc:picChg chg="mod">
          <ac:chgData name="Tanvir Mobasshir" userId="b6c88db3bd6af36d" providerId="Windows Live" clId="Web-{305A2D5D-E35F-4681-AD20-67D90EDA429A}" dt="2022-12-26T20:13:08.515" v="450" actId="14100"/>
          <ac:picMkLst>
            <pc:docMk/>
            <pc:sldMk cId="505196052" sldId="264"/>
            <ac:picMk id="5" creationId="{95BBF0C4-A55E-4D16-7863-B4AE31E3B4BB}"/>
          </ac:picMkLst>
        </pc:picChg>
      </pc:sldChg>
      <pc:sldChg chg="del">
        <pc:chgData name="Tanvir Mobasshir" userId="b6c88db3bd6af36d" providerId="Windows Live" clId="Web-{305A2D5D-E35F-4681-AD20-67D90EDA429A}" dt="2022-12-26T19:15:17.702" v="56"/>
        <pc:sldMkLst>
          <pc:docMk/>
          <pc:sldMk cId="3688255310" sldId="269"/>
        </pc:sldMkLst>
      </pc:sldChg>
      <pc:sldChg chg="addSp delSp modSp add replId addAnim delAnim">
        <pc:chgData name="Tanvir Mobasshir" userId="b6c88db3bd6af36d" providerId="Windows Live" clId="Web-{305A2D5D-E35F-4681-AD20-67D90EDA429A}" dt="2022-12-26T19:15:06.421" v="55" actId="1076"/>
        <pc:sldMkLst>
          <pc:docMk/>
          <pc:sldMk cId="4261465458" sldId="270"/>
        </pc:sldMkLst>
        <pc:spChg chg="add del">
          <ac:chgData name="Tanvir Mobasshir" userId="b6c88db3bd6af36d" providerId="Windows Live" clId="Web-{305A2D5D-E35F-4681-AD20-67D90EDA429A}" dt="2022-12-26T19:11:34.948" v="26"/>
          <ac:spMkLst>
            <pc:docMk/>
            <pc:sldMk cId="4261465458" sldId="270"/>
            <ac:spMk id="7" creationId="{084A923C-27D6-A327-0504-3046FE56DB05}"/>
          </ac:spMkLst>
        </pc:spChg>
        <pc:spChg chg="add del">
          <ac:chgData name="Tanvir Mobasshir" userId="b6c88db3bd6af36d" providerId="Windows Live" clId="Web-{305A2D5D-E35F-4681-AD20-67D90EDA429A}" dt="2022-12-26T19:11:34.948" v="25"/>
          <ac:spMkLst>
            <pc:docMk/>
            <pc:sldMk cId="4261465458" sldId="270"/>
            <ac:spMk id="9" creationId="{86B05321-E1C5-8BC5-6C07-0E256D2EAC96}"/>
          </ac:spMkLst>
        </pc:spChg>
        <pc:spChg chg="add del">
          <ac:chgData name="Tanvir Mobasshir" userId="b6c88db3bd6af36d" providerId="Windows Live" clId="Web-{305A2D5D-E35F-4681-AD20-67D90EDA429A}" dt="2022-12-26T19:11:34.948" v="24"/>
          <ac:spMkLst>
            <pc:docMk/>
            <pc:sldMk cId="4261465458" sldId="270"/>
            <ac:spMk id="11" creationId="{C6871729-1C13-7E49-5682-19907D4A4960}"/>
          </ac:spMkLst>
        </pc:spChg>
        <pc:spChg chg="add del">
          <ac:chgData name="Tanvir Mobasshir" userId="b6c88db3bd6af36d" providerId="Windows Live" clId="Web-{305A2D5D-E35F-4681-AD20-67D90EDA429A}" dt="2022-12-26T19:11:34.948" v="23"/>
          <ac:spMkLst>
            <pc:docMk/>
            <pc:sldMk cId="4261465458" sldId="270"/>
            <ac:spMk id="14" creationId="{0395F12D-F1D9-40AD-C5C2-8B2B5EB99CFE}"/>
          </ac:spMkLst>
        </pc:spChg>
        <pc:spChg chg="del">
          <ac:chgData name="Tanvir Mobasshir" userId="b6c88db3bd6af36d" providerId="Windows Live" clId="Web-{305A2D5D-E35F-4681-AD20-67D90EDA429A}" dt="2022-12-26T19:07:45.568" v="5"/>
          <ac:spMkLst>
            <pc:docMk/>
            <pc:sldMk cId="4261465458" sldId="270"/>
            <ac:spMk id="17" creationId="{494D50F5-D29E-2ACC-F000-0117EBA1D378}"/>
          </ac:spMkLst>
        </pc:spChg>
        <pc:spChg chg="del">
          <ac:chgData name="Tanvir Mobasshir" userId="b6c88db3bd6af36d" providerId="Windows Live" clId="Web-{305A2D5D-E35F-4681-AD20-67D90EDA429A}" dt="2022-12-26T19:07:45.568" v="4"/>
          <ac:spMkLst>
            <pc:docMk/>
            <pc:sldMk cId="4261465458" sldId="270"/>
            <ac:spMk id="19" creationId="{2F365599-5D09-2EFB-F4D2-09EE9BF1AF35}"/>
          </ac:spMkLst>
        </pc:spChg>
        <pc:spChg chg="del">
          <ac:chgData name="Tanvir Mobasshir" userId="b6c88db3bd6af36d" providerId="Windows Live" clId="Web-{305A2D5D-E35F-4681-AD20-67D90EDA429A}" dt="2022-12-26T19:07:45.568" v="3"/>
          <ac:spMkLst>
            <pc:docMk/>
            <pc:sldMk cId="4261465458" sldId="270"/>
            <ac:spMk id="21" creationId="{94D0E252-C147-D814-72AA-DCF6E7B7B31E}"/>
          </ac:spMkLst>
        </pc:spChg>
        <pc:spChg chg="del">
          <ac:chgData name="Tanvir Mobasshir" userId="b6c88db3bd6af36d" providerId="Windows Live" clId="Web-{305A2D5D-E35F-4681-AD20-67D90EDA429A}" dt="2022-12-26T19:05:17.971" v="1"/>
          <ac:spMkLst>
            <pc:docMk/>
            <pc:sldMk cId="4261465458" sldId="270"/>
            <ac:spMk id="23" creationId="{371E56E6-6C16-D0CE-B481-A91292A42575}"/>
          </ac:spMkLst>
        </pc:spChg>
        <pc:spChg chg="add del">
          <ac:chgData name="Tanvir Mobasshir" userId="b6c88db3bd6af36d" providerId="Windows Live" clId="Web-{305A2D5D-E35F-4681-AD20-67D90EDA429A}" dt="2022-12-26T19:14:36.920" v="43"/>
          <ac:spMkLst>
            <pc:docMk/>
            <pc:sldMk cId="4261465458" sldId="270"/>
            <ac:spMk id="25" creationId="{98263F34-F50E-B7E0-DF72-46830B3FF68D}"/>
          </ac:spMkLst>
        </pc:spChg>
        <pc:spChg chg="add del">
          <ac:chgData name="Tanvir Mobasshir" userId="b6c88db3bd6af36d" providerId="Windows Live" clId="Web-{305A2D5D-E35F-4681-AD20-67D90EDA429A}" dt="2022-12-26T19:14:36.920" v="42"/>
          <ac:spMkLst>
            <pc:docMk/>
            <pc:sldMk cId="4261465458" sldId="270"/>
            <ac:spMk id="27" creationId="{E8C1C689-730E-61B6-1CB2-8EE59DA1CEB2}"/>
          </ac:spMkLst>
        </pc:spChg>
        <pc:spChg chg="add del">
          <ac:chgData name="Tanvir Mobasshir" userId="b6c88db3bd6af36d" providerId="Windows Live" clId="Web-{305A2D5D-E35F-4681-AD20-67D90EDA429A}" dt="2022-12-26T19:14:36.905" v="41"/>
          <ac:spMkLst>
            <pc:docMk/>
            <pc:sldMk cId="4261465458" sldId="270"/>
            <ac:spMk id="29" creationId="{49CF1E84-86B2-C020-426B-328381D2A4E0}"/>
          </ac:spMkLst>
        </pc:spChg>
        <pc:spChg chg="add del">
          <ac:chgData name="Tanvir Mobasshir" userId="b6c88db3bd6af36d" providerId="Windows Live" clId="Web-{305A2D5D-E35F-4681-AD20-67D90EDA429A}" dt="2022-12-26T19:14:36.905" v="40"/>
          <ac:spMkLst>
            <pc:docMk/>
            <pc:sldMk cId="4261465458" sldId="270"/>
            <ac:spMk id="31" creationId="{D239E0E9-6EE7-237F-4B5C-EFD96D391EFF}"/>
          </ac:spMkLst>
        </pc:spChg>
        <pc:spChg chg="add">
          <ac:chgData name="Tanvir Mobasshir" userId="b6c88db3bd6af36d" providerId="Windows Live" clId="Web-{305A2D5D-E35F-4681-AD20-67D90EDA429A}" dt="2022-12-26T19:14:55.671" v="51"/>
          <ac:spMkLst>
            <pc:docMk/>
            <pc:sldMk cId="4261465458" sldId="270"/>
            <ac:spMk id="36" creationId="{14A9C3F3-AD1D-245C-2C76-C2C0FA6657B8}"/>
          </ac:spMkLst>
        </pc:spChg>
        <pc:spChg chg="add">
          <ac:chgData name="Tanvir Mobasshir" userId="b6c88db3bd6af36d" providerId="Windows Live" clId="Web-{305A2D5D-E35F-4681-AD20-67D90EDA429A}" dt="2022-12-26T19:14:55.686" v="52"/>
          <ac:spMkLst>
            <pc:docMk/>
            <pc:sldMk cId="4261465458" sldId="270"/>
            <ac:spMk id="38" creationId="{2ED7BEC5-DB07-6DB5-C2CB-9DBF5FD89858}"/>
          </ac:spMkLst>
        </pc:spChg>
        <pc:spChg chg="add">
          <ac:chgData name="Tanvir Mobasshir" userId="b6c88db3bd6af36d" providerId="Windows Live" clId="Web-{305A2D5D-E35F-4681-AD20-67D90EDA429A}" dt="2022-12-26T19:14:55.686" v="53"/>
          <ac:spMkLst>
            <pc:docMk/>
            <pc:sldMk cId="4261465458" sldId="270"/>
            <ac:spMk id="40" creationId="{2B26B8EF-0E37-0267-E17F-F6A4F741D591}"/>
          </ac:spMkLst>
        </pc:spChg>
        <pc:spChg chg="add">
          <ac:chgData name="Tanvir Mobasshir" userId="b6c88db3bd6af36d" providerId="Windows Live" clId="Web-{305A2D5D-E35F-4681-AD20-67D90EDA429A}" dt="2022-12-26T19:14:55.702" v="54"/>
          <ac:spMkLst>
            <pc:docMk/>
            <pc:sldMk cId="4261465458" sldId="270"/>
            <ac:spMk id="42" creationId="{98286B1C-865A-8DB2-2410-08675D83AFA6}"/>
          </ac:spMkLst>
        </pc:spChg>
        <pc:picChg chg="add del mod">
          <ac:chgData name="Tanvir Mobasshir" userId="b6c88db3bd6af36d" providerId="Windows Live" clId="Web-{305A2D5D-E35F-4681-AD20-67D90EDA429A}" dt="2022-12-26T19:09:40.649" v="14"/>
          <ac:picMkLst>
            <pc:docMk/>
            <pc:sldMk cId="4261465458" sldId="270"/>
            <ac:picMk id="2" creationId="{0D4A712F-E2C1-5F07-AE4F-04C192D6FF25}"/>
          </ac:picMkLst>
        </pc:picChg>
        <pc:picChg chg="add del mod">
          <ac:chgData name="Tanvir Mobasshir" userId="b6c88db3bd6af36d" providerId="Windows Live" clId="Web-{305A2D5D-E35F-4681-AD20-67D90EDA429A}" dt="2022-12-26T19:11:34.948" v="28"/>
          <ac:picMkLst>
            <pc:docMk/>
            <pc:sldMk cId="4261465458" sldId="270"/>
            <ac:picMk id="3" creationId="{4EBC60B8-CD0B-7C0A-1D55-88A496CB39CA}"/>
          </ac:picMkLst>
        </pc:picChg>
        <pc:picChg chg="add del">
          <ac:chgData name="Tanvir Mobasshir" userId="b6c88db3bd6af36d" providerId="Windows Live" clId="Web-{305A2D5D-E35F-4681-AD20-67D90EDA429A}" dt="2022-12-26T19:11:34.948" v="27"/>
          <ac:picMkLst>
            <pc:docMk/>
            <pc:sldMk cId="4261465458" sldId="270"/>
            <ac:picMk id="5" creationId="{797066D1-5518-A169-DF4B-03438E868839}"/>
          </ac:picMkLst>
        </pc:picChg>
        <pc:picChg chg="del">
          <ac:chgData name="Tanvir Mobasshir" userId="b6c88db3bd6af36d" providerId="Windows Live" clId="Web-{305A2D5D-E35F-4681-AD20-67D90EDA429A}" dt="2022-12-26T19:07:45.568" v="6"/>
          <ac:picMkLst>
            <pc:docMk/>
            <pc:sldMk cId="4261465458" sldId="270"/>
            <ac:picMk id="13" creationId="{6599DE20-F0AC-6F85-0DAD-43D1241B2079}"/>
          </ac:picMkLst>
        </pc:picChg>
        <pc:picChg chg="del">
          <ac:chgData name="Tanvir Mobasshir" userId="b6c88db3bd6af36d" providerId="Windows Live" clId="Web-{305A2D5D-E35F-4681-AD20-67D90EDA429A}" dt="2022-12-26T19:05:17.971" v="2"/>
          <ac:picMkLst>
            <pc:docMk/>
            <pc:sldMk cId="4261465458" sldId="270"/>
            <ac:picMk id="15" creationId="{7E55F4C8-CF87-C922-858D-E117579C6925}"/>
          </ac:picMkLst>
        </pc:picChg>
        <pc:picChg chg="add del mod">
          <ac:chgData name="Tanvir Mobasshir" userId="b6c88db3bd6af36d" providerId="Windows Live" clId="Web-{305A2D5D-E35F-4681-AD20-67D90EDA429A}" dt="2022-12-26T19:11:42.620" v="30"/>
          <ac:picMkLst>
            <pc:docMk/>
            <pc:sldMk cId="4261465458" sldId="270"/>
            <ac:picMk id="16" creationId="{A824A77A-EDEA-E1DE-A32C-E5021CD21790}"/>
          </ac:picMkLst>
        </pc:picChg>
        <pc:picChg chg="add del mod">
          <ac:chgData name="Tanvir Mobasshir" userId="b6c88db3bd6af36d" providerId="Windows Live" clId="Web-{305A2D5D-E35F-4681-AD20-67D90EDA429A}" dt="2022-12-26T19:14:36.920" v="45"/>
          <ac:picMkLst>
            <pc:docMk/>
            <pc:sldMk cId="4261465458" sldId="270"/>
            <ac:picMk id="18" creationId="{5DFB3DEE-AD14-6344-FE79-32DF38A1DE5B}"/>
          </ac:picMkLst>
        </pc:picChg>
        <pc:picChg chg="add del mod">
          <ac:chgData name="Tanvir Mobasshir" userId="b6c88db3bd6af36d" providerId="Windows Live" clId="Web-{305A2D5D-E35F-4681-AD20-67D90EDA429A}" dt="2022-12-26T19:14:36.920" v="44"/>
          <ac:picMkLst>
            <pc:docMk/>
            <pc:sldMk cId="4261465458" sldId="270"/>
            <ac:picMk id="22" creationId="{9A0E53D7-CC09-968C-87FA-E49C2B7275A4}"/>
          </ac:picMkLst>
        </pc:picChg>
        <pc:picChg chg="add mod">
          <ac:chgData name="Tanvir Mobasshir" userId="b6c88db3bd6af36d" providerId="Windows Live" clId="Web-{305A2D5D-E35F-4681-AD20-67D90EDA429A}" dt="2022-12-26T19:14:49.186" v="49" actId="14100"/>
          <ac:picMkLst>
            <pc:docMk/>
            <pc:sldMk cId="4261465458" sldId="270"/>
            <ac:picMk id="32" creationId="{65125262-64A6-EE24-BC5B-1B077DD0A404}"/>
          </ac:picMkLst>
        </pc:picChg>
        <pc:picChg chg="add mod">
          <ac:chgData name="Tanvir Mobasshir" userId="b6c88db3bd6af36d" providerId="Windows Live" clId="Web-{305A2D5D-E35F-4681-AD20-67D90EDA429A}" dt="2022-12-26T19:15:06.421" v="55" actId="1076"/>
          <ac:picMkLst>
            <pc:docMk/>
            <pc:sldMk cId="4261465458" sldId="270"/>
            <ac:picMk id="34" creationId="{F447DCA6-104B-CEDF-F5D3-BF7FF71863E3}"/>
          </ac:picMkLst>
        </pc:picChg>
      </pc:sldChg>
      <pc:sldChg chg="addSp delSp modSp add replId addAnim delAnim">
        <pc:chgData name="Tanvir Mobasshir" userId="b6c88db3bd6af36d" providerId="Windows Live" clId="Web-{305A2D5D-E35F-4681-AD20-67D90EDA429A}" dt="2022-12-26T20:37:44.794" v="549" actId="1076"/>
        <pc:sldMkLst>
          <pc:docMk/>
          <pc:sldMk cId="2203141485" sldId="271"/>
        </pc:sldMkLst>
        <pc:spChg chg="add mod">
          <ac:chgData name="Tanvir Mobasshir" userId="b6c88db3bd6af36d" providerId="Windows Live" clId="Web-{305A2D5D-E35F-4681-AD20-67D90EDA429A}" dt="2022-12-26T19:31:31.956" v="345" actId="20577"/>
          <ac:spMkLst>
            <pc:docMk/>
            <pc:sldMk cId="2203141485" sldId="271"/>
            <ac:spMk id="6" creationId="{721CAF34-BDC7-0B61-740E-2DCF86ED2F82}"/>
          </ac:spMkLst>
        </pc:spChg>
        <pc:spChg chg="add">
          <ac:chgData name="Tanvir Mobasshir" userId="b6c88db3bd6af36d" providerId="Windows Live" clId="Web-{305A2D5D-E35F-4681-AD20-67D90EDA429A}" dt="2022-12-26T19:18:53.566" v="70"/>
          <ac:spMkLst>
            <pc:docMk/>
            <pc:sldMk cId="2203141485" sldId="271"/>
            <ac:spMk id="8" creationId="{F07F2008-5D26-7FC9-2B98-0B5212766ECD}"/>
          </ac:spMkLst>
        </pc:spChg>
        <pc:spChg chg="add">
          <ac:chgData name="Tanvir Mobasshir" userId="b6c88db3bd6af36d" providerId="Windows Live" clId="Web-{305A2D5D-E35F-4681-AD20-67D90EDA429A}" dt="2022-12-26T19:18:53.582" v="71"/>
          <ac:spMkLst>
            <pc:docMk/>
            <pc:sldMk cId="2203141485" sldId="271"/>
            <ac:spMk id="10" creationId="{0B695D9E-4567-9F2E-AEE0-92025DC42D72}"/>
          </ac:spMkLst>
        </pc:spChg>
        <pc:spChg chg="add del">
          <ac:chgData name="Tanvir Mobasshir" userId="b6c88db3bd6af36d" providerId="Windows Live" clId="Web-{305A2D5D-E35F-4681-AD20-67D90EDA429A}" dt="2022-12-26T19:18:57.707" v="74"/>
          <ac:spMkLst>
            <pc:docMk/>
            <pc:sldMk cId="2203141485" sldId="271"/>
            <ac:spMk id="12" creationId="{9F148559-A95A-621A-072D-F380DCC3E97B}"/>
          </ac:spMkLst>
        </pc:spChg>
        <pc:spChg chg="add mod">
          <ac:chgData name="Tanvir Mobasshir" userId="b6c88db3bd6af36d" providerId="Windows Live" clId="Web-{305A2D5D-E35F-4681-AD20-67D90EDA429A}" dt="2022-12-26T19:31:58.144" v="369" actId="14100"/>
          <ac:spMkLst>
            <pc:docMk/>
            <pc:sldMk cId="2203141485" sldId="271"/>
            <ac:spMk id="12" creationId="{D4102F99-ADE9-AA76-F332-C1D8433CF267}"/>
          </ac:spMkLst>
        </pc:spChg>
        <pc:spChg chg="del">
          <ac:chgData name="Tanvir Mobasshir" userId="b6c88db3bd6af36d" providerId="Windows Live" clId="Web-{305A2D5D-E35F-4681-AD20-67D90EDA429A}" dt="2022-12-26T19:18:31.128" v="61"/>
          <ac:spMkLst>
            <pc:docMk/>
            <pc:sldMk cId="2203141485" sldId="271"/>
            <ac:spMk id="36" creationId="{14A9C3F3-AD1D-245C-2C76-C2C0FA6657B8}"/>
          </ac:spMkLst>
        </pc:spChg>
        <pc:spChg chg="del">
          <ac:chgData name="Tanvir Mobasshir" userId="b6c88db3bd6af36d" providerId="Windows Live" clId="Web-{305A2D5D-E35F-4681-AD20-67D90EDA429A}" dt="2022-12-26T19:18:31.128" v="60"/>
          <ac:spMkLst>
            <pc:docMk/>
            <pc:sldMk cId="2203141485" sldId="271"/>
            <ac:spMk id="38" creationId="{2ED7BEC5-DB07-6DB5-C2CB-9DBF5FD89858}"/>
          </ac:spMkLst>
        </pc:spChg>
        <pc:spChg chg="del">
          <ac:chgData name="Tanvir Mobasshir" userId="b6c88db3bd6af36d" providerId="Windows Live" clId="Web-{305A2D5D-E35F-4681-AD20-67D90EDA429A}" dt="2022-12-26T19:18:31.128" v="59"/>
          <ac:spMkLst>
            <pc:docMk/>
            <pc:sldMk cId="2203141485" sldId="271"/>
            <ac:spMk id="40" creationId="{2B26B8EF-0E37-0267-E17F-F6A4F741D591}"/>
          </ac:spMkLst>
        </pc:spChg>
        <pc:spChg chg="del">
          <ac:chgData name="Tanvir Mobasshir" userId="b6c88db3bd6af36d" providerId="Windows Live" clId="Web-{305A2D5D-E35F-4681-AD20-67D90EDA429A}" dt="2022-12-26T19:18:31.128" v="58"/>
          <ac:spMkLst>
            <pc:docMk/>
            <pc:sldMk cId="2203141485" sldId="271"/>
            <ac:spMk id="42" creationId="{98286B1C-865A-8DB2-2410-08675D83AFA6}"/>
          </ac:spMkLst>
        </pc:spChg>
        <pc:graphicFrameChg chg="add del mod modGraphic">
          <ac:chgData name="Tanvir Mobasshir" userId="b6c88db3bd6af36d" providerId="Windows Live" clId="Web-{305A2D5D-E35F-4681-AD20-67D90EDA429A}" dt="2022-12-26T19:24:11.588" v="125"/>
          <ac:graphicFrameMkLst>
            <pc:docMk/>
            <pc:sldMk cId="2203141485" sldId="271"/>
            <ac:graphicFrameMk id="4" creationId="{D2F572B2-5F0D-E09F-97E6-B300D5C12684}"/>
          </ac:graphicFrameMkLst>
        </pc:graphicFrameChg>
        <pc:graphicFrameChg chg="add del mod modGraphic">
          <ac:chgData name="Tanvir Mobasshir" userId="b6c88db3bd6af36d" providerId="Windows Live" clId="Web-{305A2D5D-E35F-4681-AD20-67D90EDA429A}" dt="2022-12-26T19:26:23.965" v="215"/>
          <ac:graphicFrameMkLst>
            <pc:docMk/>
            <pc:sldMk cId="2203141485" sldId="271"/>
            <ac:graphicFrameMk id="7" creationId="{79E88F21-02B0-3F59-BEBB-F0802ADFA815}"/>
          </ac:graphicFrameMkLst>
        </pc:graphicFrameChg>
        <pc:graphicFrameChg chg="add mod modGraphic">
          <ac:chgData name="Tanvir Mobasshir" userId="b6c88db3bd6af36d" providerId="Windows Live" clId="Web-{305A2D5D-E35F-4681-AD20-67D90EDA429A}" dt="2022-12-26T20:37:44.794" v="549" actId="1076"/>
          <ac:graphicFrameMkLst>
            <pc:docMk/>
            <pc:sldMk cId="2203141485" sldId="271"/>
            <ac:graphicFrameMk id="11" creationId="{7F75A92B-332E-B8BD-27AD-FDF142C0EA68}"/>
          </ac:graphicFrameMkLst>
        </pc:graphicFrameChg>
        <pc:picChg chg="add mod">
          <ac:chgData name="Tanvir Mobasshir" userId="b6c88db3bd6af36d" providerId="Windows Live" clId="Web-{305A2D5D-E35F-4681-AD20-67D90EDA429A}" dt="2022-12-26T19:18:44.003" v="67" actId="14100"/>
          <ac:picMkLst>
            <pc:docMk/>
            <pc:sldMk cId="2203141485" sldId="271"/>
            <ac:picMk id="2" creationId="{2B4F21CA-87AC-7FEB-0310-3EEAC497A127}"/>
          </ac:picMkLst>
        </pc:picChg>
        <pc:picChg chg="add del">
          <ac:chgData name="Tanvir Mobasshir" userId="b6c88db3bd6af36d" providerId="Windows Live" clId="Web-{305A2D5D-E35F-4681-AD20-67D90EDA429A}" dt="2022-12-26T19:18:56.113" v="73"/>
          <ac:picMkLst>
            <pc:docMk/>
            <pc:sldMk cId="2203141485" sldId="271"/>
            <ac:picMk id="4" creationId="{3986879F-D52C-18B7-067E-C453D3689FC1}"/>
          </ac:picMkLst>
        </pc:picChg>
        <pc:picChg chg="del">
          <ac:chgData name="Tanvir Mobasshir" userId="b6c88db3bd6af36d" providerId="Windows Live" clId="Web-{305A2D5D-E35F-4681-AD20-67D90EDA429A}" dt="2022-12-26T19:18:31.128" v="63"/>
          <ac:picMkLst>
            <pc:docMk/>
            <pc:sldMk cId="2203141485" sldId="271"/>
            <ac:picMk id="32" creationId="{65125262-64A6-EE24-BC5B-1B077DD0A404}"/>
          </ac:picMkLst>
        </pc:picChg>
        <pc:picChg chg="del">
          <ac:chgData name="Tanvir Mobasshir" userId="b6c88db3bd6af36d" providerId="Windows Live" clId="Web-{305A2D5D-E35F-4681-AD20-67D90EDA429A}" dt="2022-12-26T19:18:31.128" v="62"/>
          <ac:picMkLst>
            <pc:docMk/>
            <pc:sldMk cId="2203141485" sldId="271"/>
            <ac:picMk id="34" creationId="{F447DCA6-104B-CEDF-F5D3-BF7FF71863E3}"/>
          </ac:picMkLst>
        </pc:picChg>
      </pc:sldChg>
      <pc:sldChg chg="addSp delSp modSp add replId">
        <pc:chgData name="Tanvir Mobasshir" userId="b6c88db3bd6af36d" providerId="Windows Live" clId="Web-{305A2D5D-E35F-4681-AD20-67D90EDA429A}" dt="2022-12-26T21:35:26.956" v="570"/>
        <pc:sldMkLst>
          <pc:docMk/>
          <pc:sldMk cId="1873543229" sldId="273"/>
        </pc:sldMkLst>
        <pc:spChg chg="mod">
          <ac:chgData name="Tanvir Mobasshir" userId="b6c88db3bd6af36d" providerId="Windows Live" clId="Web-{305A2D5D-E35F-4681-AD20-67D90EDA429A}" dt="2022-12-26T19:32:24.926" v="372" actId="20577"/>
          <ac:spMkLst>
            <pc:docMk/>
            <pc:sldMk cId="1873543229" sldId="273"/>
            <ac:spMk id="12" creationId="{D4102F99-ADE9-AA76-F332-C1D8433CF267}"/>
          </ac:spMkLst>
        </pc:spChg>
        <pc:graphicFrameChg chg="add mod modGraphic">
          <ac:chgData name="Tanvir Mobasshir" userId="b6c88db3bd6af36d" providerId="Windows Live" clId="Web-{305A2D5D-E35F-4681-AD20-67D90EDA429A}" dt="2022-12-26T21:35:26.956" v="570"/>
          <ac:graphicFrameMkLst>
            <pc:docMk/>
            <pc:sldMk cId="1873543229" sldId="273"/>
            <ac:graphicFrameMk id="4" creationId="{052EF73A-FC33-07F8-9AF2-97E94734353A}"/>
          </ac:graphicFrameMkLst>
        </pc:graphicFrameChg>
        <pc:graphicFrameChg chg="del">
          <ac:chgData name="Tanvir Mobasshir" userId="b6c88db3bd6af36d" providerId="Windows Live" clId="Web-{305A2D5D-E35F-4681-AD20-67D90EDA429A}" dt="2022-12-26T19:32:30.395" v="373"/>
          <ac:graphicFrameMkLst>
            <pc:docMk/>
            <pc:sldMk cId="1873543229" sldId="273"/>
            <ac:graphicFrameMk id="11" creationId="{7F75A92B-332E-B8BD-27AD-FDF142C0EA68}"/>
          </ac:graphicFrameMkLst>
        </pc:graphicFrameChg>
      </pc:sldChg>
      <pc:sldChg chg="addSp delSp modSp add replId">
        <pc:chgData name="Tanvir Mobasshir" userId="b6c88db3bd6af36d" providerId="Windows Live" clId="Web-{305A2D5D-E35F-4681-AD20-67D90EDA429A}" dt="2022-12-26T19:52:08.777" v="432"/>
        <pc:sldMkLst>
          <pc:docMk/>
          <pc:sldMk cId="3361691939" sldId="274"/>
        </pc:sldMkLst>
        <pc:spChg chg="mod">
          <ac:chgData name="Tanvir Mobasshir" userId="b6c88db3bd6af36d" providerId="Windows Live" clId="Web-{305A2D5D-E35F-4681-AD20-67D90EDA429A}" dt="2022-12-26T19:48:41.492" v="403" actId="20577"/>
          <ac:spMkLst>
            <pc:docMk/>
            <pc:sldMk cId="3361691939" sldId="274"/>
            <ac:spMk id="6" creationId="{721CAF34-BDC7-0B61-740E-2DCF86ED2F82}"/>
          </ac:spMkLst>
        </pc:spChg>
        <pc:spChg chg="del">
          <ac:chgData name="Tanvir Mobasshir" userId="b6c88db3bd6af36d" providerId="Windows Live" clId="Web-{305A2D5D-E35F-4681-AD20-67D90EDA429A}" dt="2022-12-26T19:48:47.601" v="404"/>
          <ac:spMkLst>
            <pc:docMk/>
            <pc:sldMk cId="3361691939" sldId="274"/>
            <ac:spMk id="12" creationId="{D4102F99-ADE9-AA76-F332-C1D8433CF267}"/>
          </ac:spMkLst>
        </pc:spChg>
        <pc:graphicFrameChg chg="del mod modGraphic">
          <ac:chgData name="Tanvir Mobasshir" userId="b6c88db3bd6af36d" providerId="Windows Live" clId="Web-{305A2D5D-E35F-4681-AD20-67D90EDA429A}" dt="2022-12-26T19:48:51.726" v="407"/>
          <ac:graphicFrameMkLst>
            <pc:docMk/>
            <pc:sldMk cId="3361691939" sldId="274"/>
            <ac:graphicFrameMk id="4" creationId="{052EF73A-FC33-07F8-9AF2-97E94734353A}"/>
          </ac:graphicFrameMkLst>
        </pc:graphicFrameChg>
        <pc:graphicFrameChg chg="add mod modGraphic">
          <ac:chgData name="Tanvir Mobasshir" userId="b6c88db3bd6af36d" providerId="Windows Live" clId="Web-{305A2D5D-E35F-4681-AD20-67D90EDA429A}" dt="2022-12-26T19:52:08.777" v="432"/>
          <ac:graphicFrameMkLst>
            <pc:docMk/>
            <pc:sldMk cId="3361691939" sldId="274"/>
            <ac:graphicFrameMk id="5" creationId="{7691A5C8-F0B0-70C0-563E-19947CBD1693}"/>
          </ac:graphicFrameMkLst>
        </pc:graphicFrameChg>
      </pc:sldChg>
      <pc:sldChg chg="modSp add replId">
        <pc:chgData name="Tanvir Mobasshir" userId="b6c88db3bd6af36d" providerId="Windows Live" clId="Web-{305A2D5D-E35F-4681-AD20-67D90EDA429A}" dt="2022-12-26T21:40:00.356" v="573" actId="1076"/>
        <pc:sldMkLst>
          <pc:docMk/>
          <pc:sldMk cId="2078039944" sldId="276"/>
        </pc:sldMkLst>
        <pc:spChg chg="mod">
          <ac:chgData name="Tanvir Mobasshir" userId="b6c88db3bd6af36d" providerId="Windows Live" clId="Web-{305A2D5D-E35F-4681-AD20-67D90EDA429A}" dt="2022-12-26T21:40:00.356" v="573" actId="1076"/>
          <ac:spMkLst>
            <pc:docMk/>
            <pc:sldMk cId="2078039944" sldId="276"/>
            <ac:spMk id="3" creationId="{B44B52E0-1524-E9B3-56A3-5544B60133BD}"/>
          </ac:spMkLst>
        </pc:spChg>
      </pc:sldChg>
    </pc:docChg>
  </pc:docChgLst>
  <pc:docChgLst>
    <pc:chgData name="David Hopkins" userId="S::t-dahop@microsoft.com::414761a2-a39d-49a9-939a-7a64691270b2" providerId="AD" clId="Web-{35590823-7612-6399-04B5-70B6BAD60433}"/>
    <pc:docChg chg="modSld">
      <pc:chgData name="David Hopkins" userId="S::t-dahop@microsoft.com::414761a2-a39d-49a9-939a-7a64691270b2" providerId="AD" clId="Web-{35590823-7612-6399-04B5-70B6BAD60433}" dt="2018-08-08T14:11:29.666" v="1"/>
      <pc:docMkLst>
        <pc:docMk/>
      </pc:docMkLst>
      <pc:sldChg chg="modSp">
        <pc:chgData name="David Hopkins" userId="S::t-dahop@microsoft.com::414761a2-a39d-49a9-939a-7a64691270b2" providerId="AD" clId="Web-{35590823-7612-6399-04B5-70B6BAD60433}" dt="2018-08-08T14:11:29.666" v="1"/>
        <pc:sldMkLst>
          <pc:docMk/>
          <pc:sldMk cId="2282759447" sldId="257"/>
        </pc:sldMkLst>
        <pc:picChg chg="mod">
          <ac:chgData name="David Hopkins" userId="S::t-dahop@microsoft.com::414761a2-a39d-49a9-939a-7a64691270b2" providerId="AD" clId="Web-{35590823-7612-6399-04B5-70B6BAD60433}" dt="2018-08-08T14:11:29.666" v="1"/>
          <ac:picMkLst>
            <pc:docMk/>
            <pc:sldMk cId="2282759447" sldId="257"/>
            <ac:picMk id="17" creationId="{9F6644C8-9C25-4A33-B37A-9C5FA1BB43E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12/27/2022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3823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12/27/2022</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240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12/27/2022</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188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12/27/2022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8144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12/27/2022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3573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12/27/2022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934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12/27/2022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501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12/27/2022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4429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12/27/2022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3588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12/27/2022</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34382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12/27/2022</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7545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12/27/2022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41887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scherlund.blogspot.com/2019/03/indians-strong-in-maths-but-falling.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a:extLst>
              <a:ext uri="{FF2B5EF4-FFF2-40B4-BE49-F238E27FC236}">
                <a16:creationId xmlns:a16="http://schemas.microsoft.com/office/drawing/2014/main" id="{6EF34C96-E629-AC1A-6495-127DE72B27ED}"/>
              </a:ext>
            </a:extLst>
          </p:cNvPr>
          <p:cNvPicPr>
            <a:picLocks noChangeAspect="1"/>
          </p:cNvPicPr>
          <p:nvPr/>
        </p:nvPicPr>
        <p:blipFill rotWithShape="1">
          <a:blip r:embed="rId2">
            <a:alphaModFix amt="35000"/>
          </a:blip>
          <a:srcRect t="19666" r="-2" b="-2"/>
          <a:stretch/>
        </p:blipFill>
        <p:spPr>
          <a:xfrm>
            <a:off x="7219" y="51317"/>
            <a:ext cx="12191980" cy="6857990"/>
          </a:xfrm>
          <a:prstGeom prst="rect">
            <a:avLst/>
          </a:prstGeom>
        </p:spPr>
      </p:pic>
      <p:sp>
        <p:nvSpPr>
          <p:cNvPr id="2" name="Title 1">
            <a:extLst>
              <a:ext uri="{FF2B5EF4-FFF2-40B4-BE49-F238E27FC236}">
                <a16:creationId xmlns:a16="http://schemas.microsoft.com/office/drawing/2014/main" id="{20399090-1D5E-E01A-AAEF-079B2C605324}"/>
              </a:ext>
            </a:extLst>
          </p:cNvPr>
          <p:cNvSpPr>
            <a:spLocks noGrp="1"/>
          </p:cNvSpPr>
          <p:nvPr>
            <p:ph type="ctrTitle"/>
          </p:nvPr>
        </p:nvSpPr>
        <p:spPr>
          <a:xfrm>
            <a:off x="1207386" y="541819"/>
            <a:ext cx="5587474" cy="3854577"/>
          </a:xfrm>
        </p:spPr>
        <p:txBody>
          <a:bodyPr>
            <a:normAutofit fontScale="90000"/>
          </a:bodyPr>
          <a:lstStyle/>
          <a:p>
            <a:r>
              <a:rPr lang="en-US" sz="6200" b="1">
                <a:solidFill>
                  <a:srgbClr val="FFFFFF"/>
                </a:solidFill>
                <a:ea typeface="+mj-lt"/>
                <a:cs typeface="+mj-lt"/>
              </a:rPr>
              <a:t>Learning about </a:t>
            </a:r>
            <a:br>
              <a:rPr lang="en-US" sz="6200" b="1">
                <a:solidFill>
                  <a:srgbClr val="FFFFFF"/>
                </a:solidFill>
                <a:ea typeface="+mj-lt"/>
                <a:cs typeface="+mj-lt"/>
              </a:rPr>
            </a:br>
            <a:r>
              <a:rPr lang="en-US" sz="5200" b="1">
                <a:solidFill>
                  <a:srgbClr val="FFFFFF"/>
                </a:solidFill>
                <a:ea typeface="+mj-lt"/>
                <a:cs typeface="+mj-lt"/>
              </a:rPr>
              <a:t>Social Learning in </a:t>
            </a:r>
            <a:br>
              <a:rPr lang="en-US" sz="5200" b="1">
                <a:solidFill>
                  <a:srgbClr val="FFFFFF"/>
                </a:solidFill>
                <a:ea typeface="+mj-lt"/>
                <a:cs typeface="+mj-lt"/>
              </a:rPr>
            </a:br>
            <a:r>
              <a:rPr lang="en-US" sz="5200" b="1">
                <a:solidFill>
                  <a:srgbClr val="FFC000"/>
                </a:solidFill>
                <a:ea typeface="+mj-lt"/>
                <a:cs typeface="+mj-lt"/>
              </a:rPr>
              <a:t>MOOCs</a:t>
            </a:r>
            <a:r>
              <a:rPr lang="en-US" sz="6200" b="1">
                <a:solidFill>
                  <a:srgbClr val="FFFFFF"/>
                </a:solidFill>
                <a:ea typeface="+mj-lt"/>
                <a:cs typeface="+mj-lt"/>
              </a:rPr>
              <a:t> </a:t>
            </a:r>
            <a:br>
              <a:rPr lang="en-US" sz="6200" b="1">
                <a:solidFill>
                  <a:srgbClr val="FFFFFF"/>
                </a:solidFill>
                <a:ea typeface="+mj-lt"/>
                <a:cs typeface="+mj-lt"/>
              </a:rPr>
            </a:br>
            <a:r>
              <a:rPr lang="en-US" sz="4000" b="1">
                <a:solidFill>
                  <a:srgbClr val="FFFFFF"/>
                </a:solidFill>
                <a:ea typeface="+mj-lt"/>
                <a:cs typeface="+mj-lt"/>
              </a:rPr>
              <a:t>From Statistical Analysis to </a:t>
            </a:r>
            <a:br>
              <a:rPr lang="en-US" sz="4000" b="1">
                <a:solidFill>
                  <a:srgbClr val="FFFFFF"/>
                </a:solidFill>
                <a:ea typeface="+mj-lt"/>
                <a:cs typeface="+mj-lt"/>
              </a:rPr>
            </a:br>
            <a:r>
              <a:rPr lang="en-US" sz="5000" b="1">
                <a:solidFill>
                  <a:srgbClr val="FFFFFF"/>
                </a:solidFill>
                <a:ea typeface="+mj-lt"/>
                <a:cs typeface="+mj-lt"/>
              </a:rPr>
              <a:t>Generative Model</a:t>
            </a:r>
            <a:endParaRPr lang="en-US" sz="5000" b="1">
              <a:solidFill>
                <a:srgbClr val="FFFFFF"/>
              </a:solidFill>
            </a:endParaRPr>
          </a:p>
        </p:txBody>
      </p:sp>
      <p:cxnSp>
        <p:nvCxnSpPr>
          <p:cNvPr id="28" name="Straight Connector 9">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9"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8246B6BF-65C7-DEFE-9C48-C3E9DB4CA2B9}"/>
              </a:ext>
            </a:extLst>
          </p:cNvPr>
          <p:cNvSpPr txBox="1"/>
          <p:nvPr/>
        </p:nvSpPr>
        <p:spPr>
          <a:xfrm>
            <a:off x="1364074" y="4637851"/>
            <a:ext cx="5206537" cy="1358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900"/>
              <a:t>Nusrat Maisha | Tanvir </a:t>
            </a:r>
            <a:r>
              <a:rPr lang="en-US" sz="1900" err="1"/>
              <a:t>Mobasshir</a:t>
            </a:r>
            <a:endParaRPr lang="en-US" sz="1900"/>
          </a:p>
          <a:p>
            <a:pPr>
              <a:lnSpc>
                <a:spcPct val="150000"/>
              </a:lnSpc>
            </a:pPr>
            <a:r>
              <a:rPr lang="en-US" sz="1900"/>
              <a:t>Zuhair Ishraq Zareef | Zareen Tasnim Nishat</a:t>
            </a:r>
          </a:p>
          <a:p>
            <a:pPr>
              <a:lnSpc>
                <a:spcPct val="150000"/>
              </a:lnSpc>
            </a:pPr>
            <a:endParaRPr lang="en-US" sz="1900"/>
          </a:p>
        </p:txBody>
      </p:sp>
      <p:sp>
        <p:nvSpPr>
          <p:cNvPr id="4" name="TextBox 3">
            <a:extLst>
              <a:ext uri="{FF2B5EF4-FFF2-40B4-BE49-F238E27FC236}">
                <a16:creationId xmlns:a16="http://schemas.microsoft.com/office/drawing/2014/main" id="{DE46B137-9550-4258-7BEB-49A339F4D50A}"/>
              </a:ext>
            </a:extLst>
          </p:cNvPr>
          <p:cNvSpPr txBox="1"/>
          <p:nvPr/>
        </p:nvSpPr>
        <p:spPr>
          <a:xfrm>
            <a:off x="7170326" y="4639733"/>
            <a:ext cx="3794974" cy="920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900"/>
              <a:t>CSE475</a:t>
            </a:r>
            <a:endParaRPr lang="en-US"/>
          </a:p>
          <a:p>
            <a:pPr>
              <a:lnSpc>
                <a:spcPct val="150000"/>
              </a:lnSpc>
            </a:pPr>
            <a:r>
              <a:rPr lang="en-US" sz="1900" b="1">
                <a:solidFill>
                  <a:schemeClr val="accent1"/>
                </a:solidFill>
              </a:rPr>
              <a:t>Dr. Md. Golam Rabiul</a:t>
            </a:r>
          </a:p>
        </p:txBody>
      </p:sp>
    </p:spTree>
    <p:extLst>
      <p:ext uri="{BB962C8B-B14F-4D97-AF65-F5344CB8AC3E}">
        <p14:creationId xmlns:p14="http://schemas.microsoft.com/office/powerpoint/2010/main" val="42422547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172D99-EE52-1C40-7EE1-BD8EDADA44DA}"/>
              </a:ext>
            </a:extLst>
          </p:cNvPr>
          <p:cNvSpPr>
            <a:spLocks noGrp="1"/>
          </p:cNvSpPr>
          <p:nvPr>
            <p:ph type="title"/>
          </p:nvPr>
        </p:nvSpPr>
        <p:spPr>
          <a:xfrm>
            <a:off x="593671" y="2771700"/>
            <a:ext cx="3016989" cy="742310"/>
          </a:xfrm>
        </p:spPr>
        <p:txBody>
          <a:bodyPr vert="horz" lIns="91440" tIns="45720" rIns="91440" bIns="45720" rtlCol="0" anchor="b">
            <a:noAutofit/>
          </a:bodyPr>
          <a:lstStyle/>
          <a:p>
            <a:r>
              <a:rPr lang="en-US" sz="3200">
                <a:solidFill>
                  <a:srgbClr val="FFFFFF"/>
                </a:solidFill>
              </a:rPr>
              <a:t>Methodology</a:t>
            </a:r>
          </a:p>
        </p:txBody>
      </p:sp>
      <p:cxnSp>
        <p:nvCxnSpPr>
          <p:cNvPr id="26" name="Straight Connector 2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White bulbs with a yellow one standing out">
            <a:extLst>
              <a:ext uri="{FF2B5EF4-FFF2-40B4-BE49-F238E27FC236}">
                <a16:creationId xmlns:a16="http://schemas.microsoft.com/office/drawing/2014/main" id="{95BBF0C4-A55E-4D16-7863-B4AE31E3B4BB}"/>
              </a:ext>
            </a:extLst>
          </p:cNvPr>
          <p:cNvPicPr>
            <a:picLocks noChangeAspect="1"/>
          </p:cNvPicPr>
          <p:nvPr/>
        </p:nvPicPr>
        <p:blipFill rotWithShape="1">
          <a:blip r:embed="rId2"/>
          <a:srcRect l="6193" r="20253" b="-1"/>
          <a:stretch/>
        </p:blipFill>
        <p:spPr>
          <a:xfrm>
            <a:off x="3554209" y="10"/>
            <a:ext cx="8637775" cy="6857990"/>
          </a:xfrm>
          <a:prstGeom prst="rect">
            <a:avLst/>
          </a:prstGeom>
        </p:spPr>
      </p:pic>
      <p:sp>
        <p:nvSpPr>
          <p:cNvPr id="3" name="TextBox 2">
            <a:extLst>
              <a:ext uri="{FF2B5EF4-FFF2-40B4-BE49-F238E27FC236}">
                <a16:creationId xmlns:a16="http://schemas.microsoft.com/office/drawing/2014/main" id="{B44B52E0-1524-E9B3-56A3-5544B60133BD}"/>
              </a:ext>
            </a:extLst>
          </p:cNvPr>
          <p:cNvSpPr txBox="1"/>
          <p:nvPr/>
        </p:nvSpPr>
        <p:spPr>
          <a:xfrm>
            <a:off x="3684649" y="2601686"/>
            <a:ext cx="59732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For The First Problem</a:t>
            </a:r>
          </a:p>
          <a:p>
            <a:endParaRPr lang="en-US">
              <a:ea typeface="+mn-lt"/>
              <a:cs typeface="+mn-lt"/>
            </a:endParaRPr>
          </a:p>
          <a:p>
            <a:r>
              <a:rPr lang="en-US">
                <a:ea typeface="+mn-lt"/>
                <a:cs typeface="+mn-lt"/>
              </a:rPr>
              <a:t>To address the first issue, we will examine factors that contribute to a decline in user participation. We will also consider whether creating too many threads has an impact on user participation.</a:t>
            </a:r>
            <a:endParaRPr lang="en-US"/>
          </a:p>
          <a:p>
            <a:endParaRPr lang="en-US"/>
          </a:p>
          <a:p>
            <a:pPr marL="742950" lvl="1" indent="-285750">
              <a:buFont typeface="Arial"/>
              <a:buChar char="•"/>
            </a:pPr>
            <a:r>
              <a:rPr lang="en-US" b="1">
                <a:ea typeface="+mn-lt"/>
                <a:cs typeface="+mn-lt"/>
              </a:rPr>
              <a:t>Regression model</a:t>
            </a:r>
            <a:r>
              <a:rPr lang="en-US">
                <a:ea typeface="+mn-lt"/>
                <a:cs typeface="+mn-lt"/>
              </a:rPr>
              <a:t>:</a:t>
            </a:r>
            <a:r>
              <a:rPr lang="en-US" b="1">
                <a:ea typeface="+mn-lt"/>
                <a:cs typeface="+mn-lt"/>
              </a:rPr>
              <a:t> </a:t>
            </a:r>
            <a:r>
              <a:rPr lang="en-US">
                <a:ea typeface="+mn-lt"/>
                <a:cs typeface="+mn-lt"/>
              </a:rPr>
              <a:t>to identify what variables are correlated with the number of posts (or users) in each day for each course. </a:t>
            </a:r>
            <a:br>
              <a:rPr lang="en-US">
                <a:ea typeface="+mn-lt"/>
                <a:cs typeface="+mn-lt"/>
              </a:rPr>
            </a:br>
            <a:endParaRPr lang="en-US"/>
          </a:p>
          <a:p>
            <a:pPr marL="742950" lvl="1" indent="-285750">
              <a:buFont typeface="Arial"/>
              <a:buChar char="•"/>
            </a:pPr>
            <a:r>
              <a:rPr lang="en-US" b="1">
                <a:ea typeface="+mn-lt"/>
                <a:cs typeface="+mn-lt"/>
              </a:rPr>
              <a:t>T-test score</a:t>
            </a:r>
            <a:r>
              <a:rPr lang="en-US">
                <a:ea typeface="+mn-lt"/>
                <a:cs typeface="+mn-lt"/>
              </a:rPr>
              <a:t>:</a:t>
            </a:r>
            <a:r>
              <a:rPr lang="en-US" b="1">
                <a:ea typeface="+mn-lt"/>
                <a:cs typeface="+mn-lt"/>
              </a:rPr>
              <a:t> </a:t>
            </a:r>
            <a:r>
              <a:rPr lang="en-US">
                <a:ea typeface="+mn-lt"/>
                <a:cs typeface="+mn-lt"/>
              </a:rPr>
              <a:t>to understand whether the creation of too many new threads in a short time will reduce the depth of discussion. </a:t>
            </a:r>
            <a:endParaRPr lang="en-US"/>
          </a:p>
        </p:txBody>
      </p:sp>
    </p:spTree>
    <p:extLst>
      <p:ext uri="{BB962C8B-B14F-4D97-AF65-F5344CB8AC3E}">
        <p14:creationId xmlns:p14="http://schemas.microsoft.com/office/powerpoint/2010/main" val="505196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172D99-EE52-1C40-7EE1-BD8EDADA44DA}"/>
              </a:ext>
            </a:extLst>
          </p:cNvPr>
          <p:cNvSpPr>
            <a:spLocks noGrp="1"/>
          </p:cNvSpPr>
          <p:nvPr>
            <p:ph type="title"/>
          </p:nvPr>
        </p:nvSpPr>
        <p:spPr>
          <a:xfrm>
            <a:off x="593671" y="2771700"/>
            <a:ext cx="3016989" cy="742310"/>
          </a:xfrm>
        </p:spPr>
        <p:txBody>
          <a:bodyPr vert="horz" lIns="91440" tIns="45720" rIns="91440" bIns="45720" rtlCol="0" anchor="b">
            <a:noAutofit/>
          </a:bodyPr>
          <a:lstStyle/>
          <a:p>
            <a:r>
              <a:rPr lang="en-US" sz="3200">
                <a:solidFill>
                  <a:srgbClr val="FFFFFF"/>
                </a:solidFill>
              </a:rPr>
              <a:t>Methodology</a:t>
            </a:r>
          </a:p>
        </p:txBody>
      </p:sp>
      <p:cxnSp>
        <p:nvCxnSpPr>
          <p:cNvPr id="26" name="Straight Connector 2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White bulbs with a yellow one standing out">
            <a:extLst>
              <a:ext uri="{FF2B5EF4-FFF2-40B4-BE49-F238E27FC236}">
                <a16:creationId xmlns:a16="http://schemas.microsoft.com/office/drawing/2014/main" id="{95BBF0C4-A55E-4D16-7863-B4AE31E3B4BB}"/>
              </a:ext>
            </a:extLst>
          </p:cNvPr>
          <p:cNvPicPr>
            <a:picLocks noChangeAspect="1"/>
          </p:cNvPicPr>
          <p:nvPr/>
        </p:nvPicPr>
        <p:blipFill rotWithShape="1">
          <a:blip r:embed="rId2"/>
          <a:srcRect l="6193" r="20253" b="-1"/>
          <a:stretch/>
        </p:blipFill>
        <p:spPr>
          <a:xfrm>
            <a:off x="3554209" y="10"/>
            <a:ext cx="8637775" cy="6857990"/>
          </a:xfrm>
          <a:prstGeom prst="rect">
            <a:avLst/>
          </a:prstGeom>
        </p:spPr>
      </p:pic>
      <p:sp>
        <p:nvSpPr>
          <p:cNvPr id="3" name="TextBox 2">
            <a:extLst>
              <a:ext uri="{FF2B5EF4-FFF2-40B4-BE49-F238E27FC236}">
                <a16:creationId xmlns:a16="http://schemas.microsoft.com/office/drawing/2014/main" id="{B44B52E0-1524-E9B3-56A3-5544B60133BD}"/>
              </a:ext>
            </a:extLst>
          </p:cNvPr>
          <p:cNvSpPr txBox="1"/>
          <p:nvPr/>
        </p:nvSpPr>
        <p:spPr>
          <a:xfrm>
            <a:off x="3646714" y="2590800"/>
            <a:ext cx="5529942"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For The Second Problem</a:t>
            </a:r>
          </a:p>
          <a:p>
            <a:endParaRPr lang="en-US">
              <a:ea typeface="+mn-lt"/>
              <a:cs typeface="+mn-lt"/>
            </a:endParaRPr>
          </a:p>
          <a:p>
            <a:r>
              <a:rPr lang="en-US">
                <a:ea typeface="+mn-lt"/>
                <a:cs typeface="+mn-lt"/>
              </a:rPr>
              <a:t>To solve this problem we will have to identify which posts are course relevant. </a:t>
            </a:r>
            <a:endParaRPr lang="en-US"/>
          </a:p>
          <a:p>
            <a:endParaRPr lang="en-US"/>
          </a:p>
          <a:p>
            <a:pPr marL="742950" lvl="1" indent="-285750">
              <a:buFont typeface="Arial"/>
              <a:buChar char="•"/>
            </a:pPr>
            <a:r>
              <a:rPr lang="en-US" b="1">
                <a:ea typeface="+mn-lt"/>
                <a:cs typeface="+mn-lt"/>
              </a:rPr>
              <a:t>Apply TF-IDF Vectorizer: </a:t>
            </a:r>
            <a:r>
              <a:rPr lang="en-US">
                <a:ea typeface="+mn-lt"/>
                <a:cs typeface="+mn-lt"/>
              </a:rPr>
              <a:t>To extract keywords.</a:t>
            </a:r>
          </a:p>
          <a:p>
            <a:pPr marL="742950" lvl="1" indent="-285750">
              <a:buFont typeface="Arial"/>
              <a:buChar char="•"/>
            </a:pPr>
            <a:endParaRPr lang="en-US">
              <a:ea typeface="+mn-lt"/>
              <a:cs typeface="+mn-lt"/>
            </a:endParaRPr>
          </a:p>
          <a:p>
            <a:pPr marL="742950" lvl="1" indent="-285750">
              <a:buFont typeface="Arial"/>
              <a:buChar char="•"/>
            </a:pPr>
            <a:r>
              <a:rPr lang="en-US">
                <a:ea typeface="+mn-lt"/>
                <a:cs typeface="+mn-lt"/>
              </a:rPr>
              <a:t>Then place scores on posts based on the rate of keywords found in each post. </a:t>
            </a:r>
            <a:br>
              <a:rPr lang="en-US">
                <a:ea typeface="+mn-lt"/>
                <a:cs typeface="+mn-lt"/>
              </a:rPr>
            </a:br>
            <a:endParaRPr lang="en-US"/>
          </a:p>
          <a:p>
            <a:pPr marL="742950" lvl="1" indent="-285750">
              <a:buFont typeface="Arial"/>
              <a:buChar char="•"/>
            </a:pPr>
            <a:r>
              <a:rPr lang="en-US">
                <a:ea typeface="+mn-lt"/>
                <a:cs typeface="+mn-lt"/>
              </a:rPr>
              <a:t>Posts with lower scores would be irrelevant. </a:t>
            </a:r>
            <a:endParaRPr lang="en-US"/>
          </a:p>
        </p:txBody>
      </p:sp>
    </p:spTree>
    <p:extLst>
      <p:ext uri="{BB962C8B-B14F-4D97-AF65-F5344CB8AC3E}">
        <p14:creationId xmlns:p14="http://schemas.microsoft.com/office/powerpoint/2010/main" val="20780399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graphical user interface&#10;&#10;Description automatically generated">
            <a:extLst>
              <a:ext uri="{FF2B5EF4-FFF2-40B4-BE49-F238E27FC236}">
                <a16:creationId xmlns:a16="http://schemas.microsoft.com/office/drawing/2014/main" id="{A576C8A2-B702-FD3A-BE37-AA0313B898C0}"/>
              </a:ext>
            </a:extLst>
          </p:cNvPr>
          <p:cNvPicPr>
            <a:picLocks noChangeAspect="1"/>
          </p:cNvPicPr>
          <p:nvPr/>
        </p:nvPicPr>
        <p:blipFill>
          <a:blip r:embed="rId2"/>
          <a:stretch>
            <a:fillRect/>
          </a:stretch>
        </p:blipFill>
        <p:spPr>
          <a:xfrm>
            <a:off x="2147" y="-4158"/>
            <a:ext cx="12187706" cy="6479950"/>
          </a:xfrm>
          <a:prstGeom prst="rect">
            <a:avLst/>
          </a:prstGeom>
        </p:spPr>
      </p:pic>
      <p:sp>
        <p:nvSpPr>
          <p:cNvPr id="3" name="TextBox 2">
            <a:extLst>
              <a:ext uri="{FF2B5EF4-FFF2-40B4-BE49-F238E27FC236}">
                <a16:creationId xmlns:a16="http://schemas.microsoft.com/office/drawing/2014/main" id="{714635E4-9BE4-E1CC-52E8-ACBDC2B68C3D}"/>
              </a:ext>
            </a:extLst>
          </p:cNvPr>
          <p:cNvSpPr txBox="1"/>
          <p:nvPr/>
        </p:nvSpPr>
        <p:spPr>
          <a:xfrm>
            <a:off x="1666204" y="1086655"/>
            <a:ext cx="346522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500">
                <a:solidFill>
                  <a:srgbClr val="FFFFFF"/>
                </a:solidFill>
              </a:rPr>
              <a:t>Outcome</a:t>
            </a:r>
          </a:p>
        </p:txBody>
      </p:sp>
      <p:sp>
        <p:nvSpPr>
          <p:cNvPr id="6" name="TextBox 5">
            <a:extLst>
              <a:ext uri="{FF2B5EF4-FFF2-40B4-BE49-F238E27FC236}">
                <a16:creationId xmlns:a16="http://schemas.microsoft.com/office/drawing/2014/main" id="{387CEE49-400E-8BB5-DE7E-1EB0D9E66041}"/>
              </a:ext>
            </a:extLst>
          </p:cNvPr>
          <p:cNvSpPr txBox="1"/>
          <p:nvPr/>
        </p:nvSpPr>
        <p:spPr>
          <a:xfrm>
            <a:off x="1609343" y="1536571"/>
            <a:ext cx="9255157"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chemeClr val="accent1"/>
                </a:solidFill>
              </a:rPr>
              <a:t>_____________________________________________________</a:t>
            </a:r>
          </a:p>
        </p:txBody>
      </p:sp>
      <p:pic>
        <p:nvPicPr>
          <p:cNvPr id="8" name="Picture 6" descr="Table&#10;&#10;Description automatically generated">
            <a:extLst>
              <a:ext uri="{FF2B5EF4-FFF2-40B4-BE49-F238E27FC236}">
                <a16:creationId xmlns:a16="http://schemas.microsoft.com/office/drawing/2014/main" id="{9E5DABBA-2F56-03D8-0565-9AD0AB94BCF3}"/>
              </a:ext>
            </a:extLst>
          </p:cNvPr>
          <p:cNvPicPr>
            <a:picLocks noChangeAspect="1"/>
          </p:cNvPicPr>
          <p:nvPr/>
        </p:nvPicPr>
        <p:blipFill rotWithShape="1">
          <a:blip r:embed="rId3"/>
          <a:srcRect t="794" r="-3" b="4030"/>
          <a:stretch/>
        </p:blipFill>
        <p:spPr>
          <a:xfrm>
            <a:off x="1612497" y="2134102"/>
            <a:ext cx="7757345" cy="3335052"/>
          </a:xfrm>
          <a:prstGeom prst="rect">
            <a:avLst/>
          </a:prstGeom>
        </p:spPr>
      </p:pic>
    </p:spTree>
    <p:extLst>
      <p:ext uri="{BB962C8B-B14F-4D97-AF65-F5344CB8AC3E}">
        <p14:creationId xmlns:p14="http://schemas.microsoft.com/office/powerpoint/2010/main" val="2405612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graphical user interface&#10;&#10;Description automatically generated">
            <a:extLst>
              <a:ext uri="{FF2B5EF4-FFF2-40B4-BE49-F238E27FC236}">
                <a16:creationId xmlns:a16="http://schemas.microsoft.com/office/drawing/2014/main" id="{A576C8A2-B702-FD3A-BE37-AA0313B898C0}"/>
              </a:ext>
            </a:extLst>
          </p:cNvPr>
          <p:cNvPicPr>
            <a:picLocks noChangeAspect="1"/>
          </p:cNvPicPr>
          <p:nvPr/>
        </p:nvPicPr>
        <p:blipFill>
          <a:blip r:embed="rId2"/>
          <a:stretch>
            <a:fillRect/>
          </a:stretch>
        </p:blipFill>
        <p:spPr>
          <a:xfrm>
            <a:off x="2147" y="-4158"/>
            <a:ext cx="12187706" cy="6479950"/>
          </a:xfrm>
          <a:prstGeom prst="rect">
            <a:avLst/>
          </a:prstGeom>
        </p:spPr>
      </p:pic>
      <p:sp>
        <p:nvSpPr>
          <p:cNvPr id="3" name="TextBox 2">
            <a:extLst>
              <a:ext uri="{FF2B5EF4-FFF2-40B4-BE49-F238E27FC236}">
                <a16:creationId xmlns:a16="http://schemas.microsoft.com/office/drawing/2014/main" id="{714635E4-9BE4-E1CC-52E8-ACBDC2B68C3D}"/>
              </a:ext>
            </a:extLst>
          </p:cNvPr>
          <p:cNvSpPr txBox="1"/>
          <p:nvPr/>
        </p:nvSpPr>
        <p:spPr>
          <a:xfrm>
            <a:off x="1666204" y="1086655"/>
            <a:ext cx="346522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500">
                <a:solidFill>
                  <a:srgbClr val="FFFFFF"/>
                </a:solidFill>
              </a:rPr>
              <a:t>Outcome</a:t>
            </a:r>
          </a:p>
        </p:txBody>
      </p:sp>
      <p:sp>
        <p:nvSpPr>
          <p:cNvPr id="6" name="TextBox 5">
            <a:extLst>
              <a:ext uri="{FF2B5EF4-FFF2-40B4-BE49-F238E27FC236}">
                <a16:creationId xmlns:a16="http://schemas.microsoft.com/office/drawing/2014/main" id="{387CEE49-400E-8BB5-DE7E-1EB0D9E66041}"/>
              </a:ext>
            </a:extLst>
          </p:cNvPr>
          <p:cNvSpPr txBox="1"/>
          <p:nvPr/>
        </p:nvSpPr>
        <p:spPr>
          <a:xfrm>
            <a:off x="1609343" y="1536571"/>
            <a:ext cx="9255157"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chemeClr val="accent1"/>
                </a:solidFill>
              </a:rPr>
              <a:t>_____________________________________________________</a:t>
            </a:r>
          </a:p>
        </p:txBody>
      </p:sp>
      <p:sp>
        <p:nvSpPr>
          <p:cNvPr id="4" name="TextBox 3">
            <a:extLst>
              <a:ext uri="{FF2B5EF4-FFF2-40B4-BE49-F238E27FC236}">
                <a16:creationId xmlns:a16="http://schemas.microsoft.com/office/drawing/2014/main" id="{A208DBFE-C826-3423-A88E-927EB66E7751}"/>
              </a:ext>
            </a:extLst>
          </p:cNvPr>
          <p:cNvSpPr txBox="1"/>
          <p:nvPr/>
        </p:nvSpPr>
        <p:spPr>
          <a:xfrm>
            <a:off x="1665668" y="2019836"/>
            <a:ext cx="898945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FFFF"/>
                </a:solidFill>
                <a:cs typeface="Segoe UI"/>
              </a:rPr>
              <a:t>Outcome for </a:t>
            </a:r>
            <a:r>
              <a:rPr lang="en-US" b="1">
                <a:solidFill>
                  <a:srgbClr val="FFC000"/>
                </a:solidFill>
                <a:cs typeface="Segoe UI"/>
              </a:rPr>
              <a:t>Q1</a:t>
            </a:r>
            <a:r>
              <a:rPr lang="en-US">
                <a:solidFill>
                  <a:srgbClr val="FFFFFF"/>
                </a:solidFill>
                <a:cs typeface="Segoe UI"/>
              </a:rPr>
              <a:t>​</a:t>
            </a:r>
            <a:br>
              <a:rPr lang="en-US">
                <a:cs typeface="Segoe UI"/>
              </a:rPr>
            </a:br>
            <a:r>
              <a:rPr lang="en-US">
                <a:solidFill>
                  <a:srgbClr val="FFFFFF"/>
                </a:solidFill>
                <a:cs typeface="Segoe UI"/>
              </a:rPr>
              <a:t>​</a:t>
            </a:r>
          </a:p>
          <a:p>
            <a:pPr>
              <a:buChar char="•"/>
            </a:pPr>
            <a:r>
              <a:rPr lang="en-US">
                <a:solidFill>
                  <a:srgbClr val="FFFFFF"/>
                </a:solidFill>
                <a:cs typeface="Arial"/>
              </a:rPr>
              <a:t>Using the mentioned methodology, we found that increased staff activity and peer-grading contribute to a decline in user participation, which was surprising to many. ​</a:t>
            </a:r>
          </a:p>
          <a:p>
            <a:pPr>
              <a:buChar char="•"/>
            </a:pPr>
            <a:r>
              <a:rPr lang="en-US">
                <a:solidFill>
                  <a:srgbClr val="FFFFFF"/>
                </a:solidFill>
                <a:cs typeface="Arial"/>
              </a:rPr>
              <a:t>Video length also contributes to the decline in participation rate. ​</a:t>
            </a:r>
          </a:p>
          <a:p>
            <a:pPr>
              <a:buChar char="•"/>
            </a:pPr>
            <a:r>
              <a:rPr lang="en-US">
                <a:solidFill>
                  <a:srgbClr val="FFFFFF"/>
                </a:solidFill>
                <a:cs typeface="Arial"/>
              </a:rPr>
              <a:t>Which means these three features are negatively correlated. ​</a:t>
            </a:r>
            <a:br>
              <a:rPr lang="en-US">
                <a:cs typeface="Segoe UI"/>
              </a:rPr>
            </a:br>
            <a:endParaRPr lang="en-US">
              <a:solidFill>
                <a:srgbClr val="FFFFFF"/>
              </a:solidFill>
              <a:cs typeface="Segoe UI"/>
            </a:endParaRPr>
          </a:p>
          <a:p>
            <a:r>
              <a:rPr lang="en-US" b="1">
                <a:solidFill>
                  <a:srgbClr val="FFFFFF"/>
                </a:solidFill>
                <a:cs typeface="Segoe UI"/>
              </a:rPr>
              <a:t>Outcome for </a:t>
            </a:r>
            <a:r>
              <a:rPr lang="en-US" b="1">
                <a:solidFill>
                  <a:srgbClr val="FFC000"/>
                </a:solidFill>
                <a:cs typeface="Segoe UI"/>
              </a:rPr>
              <a:t>Q2</a:t>
            </a:r>
            <a:r>
              <a:rPr lang="en-US">
                <a:solidFill>
                  <a:srgbClr val="FFFFFF"/>
                </a:solidFill>
                <a:cs typeface="Segoe UI"/>
              </a:rPr>
              <a:t>​</a:t>
            </a:r>
            <a:br>
              <a:rPr lang="en-US">
                <a:cs typeface="Segoe UI"/>
              </a:rPr>
            </a:br>
            <a:r>
              <a:rPr lang="en-US">
                <a:solidFill>
                  <a:srgbClr val="FFFFFF"/>
                </a:solidFill>
                <a:cs typeface="Segoe UI"/>
              </a:rPr>
              <a:t>​</a:t>
            </a:r>
          </a:p>
          <a:p>
            <a:pPr>
              <a:buChar char="•"/>
            </a:pPr>
            <a:r>
              <a:rPr lang="en-US">
                <a:solidFill>
                  <a:srgbClr val="FFFFFF"/>
                </a:solidFill>
                <a:cs typeface="Arial"/>
              </a:rPr>
              <a:t>Applying the mentioned methodology, it has been managed to rank the posts as per their relevance score. ​</a:t>
            </a:r>
          </a:p>
          <a:p>
            <a:r>
              <a:rPr lang="en-US">
                <a:solidFill>
                  <a:srgbClr val="FFFFFF"/>
                </a:solidFill>
                <a:cs typeface="Segoe UI"/>
              </a:rPr>
              <a:t>​</a:t>
            </a:r>
          </a:p>
        </p:txBody>
      </p:sp>
    </p:spTree>
    <p:extLst>
      <p:ext uri="{BB962C8B-B14F-4D97-AF65-F5344CB8AC3E}">
        <p14:creationId xmlns:p14="http://schemas.microsoft.com/office/powerpoint/2010/main" val="2135283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graphical user interface&#10;&#10;Description automatically generated">
            <a:extLst>
              <a:ext uri="{FF2B5EF4-FFF2-40B4-BE49-F238E27FC236}">
                <a16:creationId xmlns:a16="http://schemas.microsoft.com/office/drawing/2014/main" id="{A576C8A2-B702-FD3A-BE37-AA0313B898C0}"/>
              </a:ext>
            </a:extLst>
          </p:cNvPr>
          <p:cNvPicPr>
            <a:picLocks noChangeAspect="1"/>
          </p:cNvPicPr>
          <p:nvPr/>
        </p:nvPicPr>
        <p:blipFill>
          <a:blip r:embed="rId2"/>
          <a:stretch>
            <a:fillRect/>
          </a:stretch>
        </p:blipFill>
        <p:spPr>
          <a:xfrm>
            <a:off x="2147" y="-4158"/>
            <a:ext cx="12187706" cy="6479950"/>
          </a:xfrm>
          <a:prstGeom prst="rect">
            <a:avLst/>
          </a:prstGeom>
        </p:spPr>
      </p:pic>
      <p:sp>
        <p:nvSpPr>
          <p:cNvPr id="3" name="TextBox 2">
            <a:extLst>
              <a:ext uri="{FF2B5EF4-FFF2-40B4-BE49-F238E27FC236}">
                <a16:creationId xmlns:a16="http://schemas.microsoft.com/office/drawing/2014/main" id="{714635E4-9BE4-E1CC-52E8-ACBDC2B68C3D}"/>
              </a:ext>
            </a:extLst>
          </p:cNvPr>
          <p:cNvSpPr txBox="1"/>
          <p:nvPr/>
        </p:nvSpPr>
        <p:spPr>
          <a:xfrm>
            <a:off x="1666204" y="1086655"/>
            <a:ext cx="346522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500">
                <a:solidFill>
                  <a:srgbClr val="FFFFFF"/>
                </a:solidFill>
              </a:rPr>
              <a:t>Conclusion</a:t>
            </a:r>
            <a:endParaRPr lang="en-US"/>
          </a:p>
        </p:txBody>
      </p:sp>
      <p:sp>
        <p:nvSpPr>
          <p:cNvPr id="6" name="TextBox 5">
            <a:extLst>
              <a:ext uri="{FF2B5EF4-FFF2-40B4-BE49-F238E27FC236}">
                <a16:creationId xmlns:a16="http://schemas.microsoft.com/office/drawing/2014/main" id="{387CEE49-400E-8BB5-DE7E-1EB0D9E66041}"/>
              </a:ext>
            </a:extLst>
          </p:cNvPr>
          <p:cNvSpPr txBox="1"/>
          <p:nvPr/>
        </p:nvSpPr>
        <p:spPr>
          <a:xfrm>
            <a:off x="1609343" y="1536571"/>
            <a:ext cx="9255157"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chemeClr val="accent1"/>
                </a:solidFill>
              </a:rPr>
              <a:t>_____________________________________________________</a:t>
            </a:r>
          </a:p>
        </p:txBody>
      </p:sp>
      <p:sp>
        <p:nvSpPr>
          <p:cNvPr id="4" name="TextBox 3">
            <a:extLst>
              <a:ext uri="{FF2B5EF4-FFF2-40B4-BE49-F238E27FC236}">
                <a16:creationId xmlns:a16="http://schemas.microsoft.com/office/drawing/2014/main" id="{A208DBFE-C826-3423-A88E-927EB66E7751}"/>
              </a:ext>
            </a:extLst>
          </p:cNvPr>
          <p:cNvSpPr txBox="1"/>
          <p:nvPr/>
        </p:nvSpPr>
        <p:spPr>
          <a:xfrm>
            <a:off x="1665668" y="2019836"/>
            <a:ext cx="8989453" cy="2810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solidFill>
                  <a:schemeClr val="bg1"/>
                </a:solidFill>
                <a:ea typeface="+mn-lt"/>
                <a:cs typeface="+mn-lt"/>
              </a:rPr>
              <a:t>The key achievement of this paper is its ranking algorithm which will provide future students with much better learning experiences. </a:t>
            </a:r>
          </a:p>
          <a:p>
            <a:pPr marL="285750" indent="-285750">
              <a:lnSpc>
                <a:spcPct val="150000"/>
              </a:lnSpc>
              <a:buFont typeface="Arial"/>
              <a:buChar char="•"/>
            </a:pPr>
            <a:r>
              <a:rPr lang="en-US" sz="2000">
                <a:solidFill>
                  <a:schemeClr val="bg1"/>
                </a:solidFill>
                <a:ea typeface="+mn-lt"/>
                <a:cs typeface="+mn-lt"/>
              </a:rPr>
              <a:t>The open issues that need to be addressed after the results reported here are how to stop forum participation from declining and how to use thread rating.</a:t>
            </a:r>
            <a:endParaRPr lang="en-US" sz="2000">
              <a:solidFill>
                <a:schemeClr val="bg1"/>
              </a:solidFill>
              <a:cs typeface="Segoe UI"/>
            </a:endParaRPr>
          </a:p>
          <a:p>
            <a:pPr marL="285750" indent="-285750">
              <a:lnSpc>
                <a:spcPct val="150000"/>
              </a:lnSpc>
              <a:buFont typeface="Arial"/>
              <a:buChar char="•"/>
            </a:pPr>
            <a:endParaRPr lang="en-US" sz="2000">
              <a:solidFill>
                <a:schemeClr val="bg1"/>
              </a:solidFill>
              <a:cs typeface="Segoe UI"/>
            </a:endParaRPr>
          </a:p>
        </p:txBody>
      </p:sp>
    </p:spTree>
    <p:extLst>
      <p:ext uri="{BB962C8B-B14F-4D97-AF65-F5344CB8AC3E}">
        <p14:creationId xmlns:p14="http://schemas.microsoft.com/office/powerpoint/2010/main" val="1305457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D2272D0-61A4-C61A-C514-89C560A2DE58}"/>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2" name="rectangle">
            <a:extLst>
              <a:ext uri="{FF2B5EF4-FFF2-40B4-BE49-F238E27FC236}">
                <a16:creationId xmlns:a16="http://schemas.microsoft.com/office/drawing/2014/main" id="{5A5CD42F-AE21-4AA7-BD72-1BB06E7DB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21734"/>
            <a:ext cx="10915923" cy="5596408"/>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C0A36E-BE91-22AD-3B56-6960A931CE74}"/>
              </a:ext>
            </a:extLst>
          </p:cNvPr>
          <p:cNvSpPr>
            <a:spLocks noGrp="1"/>
          </p:cNvSpPr>
          <p:nvPr>
            <p:ph type="title"/>
          </p:nvPr>
        </p:nvSpPr>
        <p:spPr>
          <a:xfrm>
            <a:off x="1192696" y="665922"/>
            <a:ext cx="9800886" cy="1071438"/>
          </a:xfrm>
        </p:spPr>
        <p:txBody>
          <a:bodyPr>
            <a:normAutofit/>
          </a:bodyPr>
          <a:lstStyle/>
          <a:p>
            <a:r>
              <a:rPr lang="en-US" sz="4000">
                <a:solidFill>
                  <a:srgbClr val="FFFFFF"/>
                </a:solidFill>
              </a:rPr>
              <a:t>What is </a:t>
            </a:r>
            <a:r>
              <a:rPr lang="en-US" sz="4000" b="1">
                <a:solidFill>
                  <a:srgbClr val="FFD24D"/>
                </a:solidFill>
              </a:rPr>
              <a:t>MOOC</a:t>
            </a:r>
            <a:r>
              <a:rPr lang="en-US" sz="4000">
                <a:solidFill>
                  <a:srgbClr val="FFFFFF"/>
                </a:solidFill>
              </a:rPr>
              <a:t>?</a:t>
            </a:r>
          </a:p>
        </p:txBody>
      </p:sp>
      <p:cxnSp>
        <p:nvCxnSpPr>
          <p:cNvPr id="24" name="Straight Connector">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7789" y="1910746"/>
            <a:ext cx="96181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ADD909-BE46-C30E-382A-652270139712}"/>
              </a:ext>
            </a:extLst>
          </p:cNvPr>
          <p:cNvSpPr>
            <a:spLocks noGrp="1"/>
          </p:cNvSpPr>
          <p:nvPr>
            <p:ph idx="1"/>
          </p:nvPr>
        </p:nvSpPr>
        <p:spPr>
          <a:xfrm>
            <a:off x="1299238" y="2108202"/>
            <a:ext cx="5909462" cy="2663104"/>
          </a:xfrm>
        </p:spPr>
        <p:txBody>
          <a:bodyPr vert="horz" lIns="0" tIns="45720" rIns="0" bIns="45720" rtlCol="0" anchor="t">
            <a:normAutofit fontScale="92500"/>
          </a:bodyPr>
          <a:lstStyle/>
          <a:p>
            <a:pPr marL="383540" lvl="1">
              <a:lnSpc>
                <a:spcPct val="150000"/>
              </a:lnSpc>
              <a:buFont typeface="Arial" panose="020F0502020204030204" pitchFamily="34" charset="0"/>
              <a:buChar char="•"/>
            </a:pPr>
            <a:r>
              <a:rPr lang="en-US" sz="2100" cap="none">
                <a:solidFill>
                  <a:schemeClr val="bg1"/>
                </a:solidFill>
                <a:effectLst/>
                <a:latin typeface="Avenir Next LT Pro"/>
                <a:ea typeface="+mn-lt"/>
                <a:cs typeface="+mn-lt"/>
              </a:rPr>
              <a:t>Massive Open Online Courses (MOOCs) are free online courses available for anyone to enroll. MOOCs provide an affordable and flexible way to learn new skills, advance your career and deliver quality educational experiences at scale.</a:t>
            </a:r>
            <a:endParaRPr lang="en-US" sz="21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83540" lvl="1">
              <a:buFont typeface="Arial" panose="020F0502020204030204" pitchFamily="34" charset="0"/>
              <a:buChar char="•"/>
            </a:pPr>
            <a:endParaRPr lang="en-US" sz="2100" cap="none">
              <a:solidFill>
                <a:schemeClr val="bg1"/>
              </a:solidFill>
              <a:effectLst/>
              <a:latin typeface="Avenir Next LT Pro"/>
            </a:endParaRPr>
          </a:p>
        </p:txBody>
      </p:sp>
      <p:sp>
        <p:nvSpPr>
          <p:cNvPr id="26" name="!!footer rectangle">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5" descr="Graphical user interface, application&#10;&#10;Description automatically generated">
            <a:extLst>
              <a:ext uri="{FF2B5EF4-FFF2-40B4-BE49-F238E27FC236}">
                <a16:creationId xmlns:a16="http://schemas.microsoft.com/office/drawing/2014/main" id="{6CCB7277-0AC7-F5E6-1B94-1FF7D8691F83}"/>
              </a:ext>
            </a:extLst>
          </p:cNvPr>
          <p:cNvPicPr>
            <a:picLocks noChangeAspect="1"/>
          </p:cNvPicPr>
          <p:nvPr/>
        </p:nvPicPr>
        <p:blipFill rotWithShape="1">
          <a:blip r:embed="rId3"/>
          <a:srcRect b="13776"/>
          <a:stretch/>
        </p:blipFill>
        <p:spPr>
          <a:xfrm>
            <a:off x="7620001" y="2453338"/>
            <a:ext cx="2917371" cy="1842937"/>
          </a:xfrm>
          <a:prstGeom prst="rect">
            <a:avLst/>
          </a:prstGeom>
        </p:spPr>
      </p:pic>
    </p:spTree>
    <p:extLst>
      <p:ext uri="{BB962C8B-B14F-4D97-AF65-F5344CB8AC3E}">
        <p14:creationId xmlns:p14="http://schemas.microsoft.com/office/powerpoint/2010/main" val="1165662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D2272D0-61A4-C61A-C514-89C560A2DE58}"/>
              </a:ext>
            </a:extLst>
          </p:cNvPr>
          <p:cNvPicPr>
            <a:picLocks noChangeAspect="1"/>
          </p:cNvPicPr>
          <p:nvPr/>
        </p:nvPicPr>
        <p:blipFill rotWithShape="1">
          <a:blip r:embed="rId2">
            <a:alphaModFix amt="35000"/>
          </a:blip>
          <a:srcRect/>
          <a:stretch/>
        </p:blipFill>
        <p:spPr>
          <a:xfrm>
            <a:off x="10752" y="10"/>
            <a:ext cx="12191980" cy="6857990"/>
          </a:xfrm>
          <a:prstGeom prst="rect">
            <a:avLst/>
          </a:prstGeom>
        </p:spPr>
      </p:pic>
      <p:sp>
        <p:nvSpPr>
          <p:cNvPr id="22" name="rectangle">
            <a:extLst>
              <a:ext uri="{FF2B5EF4-FFF2-40B4-BE49-F238E27FC236}">
                <a16:creationId xmlns:a16="http://schemas.microsoft.com/office/drawing/2014/main" id="{5A5CD42F-AE21-4AA7-BD72-1BB06E7DB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21734"/>
            <a:ext cx="10915923" cy="5596408"/>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C0A36E-BE91-22AD-3B56-6960A931CE74}"/>
              </a:ext>
            </a:extLst>
          </p:cNvPr>
          <p:cNvSpPr>
            <a:spLocks noGrp="1"/>
          </p:cNvSpPr>
          <p:nvPr>
            <p:ph type="title"/>
          </p:nvPr>
        </p:nvSpPr>
        <p:spPr>
          <a:xfrm>
            <a:off x="1192696" y="665922"/>
            <a:ext cx="9800886" cy="1071438"/>
          </a:xfrm>
        </p:spPr>
        <p:txBody>
          <a:bodyPr>
            <a:normAutofit/>
          </a:bodyPr>
          <a:lstStyle/>
          <a:p>
            <a:r>
              <a:rPr lang="en-US" sz="4000">
                <a:solidFill>
                  <a:srgbClr val="FFFFFF"/>
                </a:solidFill>
              </a:rPr>
              <a:t>Motivation</a:t>
            </a:r>
            <a:endParaRPr lang="en-US"/>
          </a:p>
        </p:txBody>
      </p:sp>
      <p:cxnSp>
        <p:nvCxnSpPr>
          <p:cNvPr id="24" name="Straight Connector">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7789" y="1910746"/>
            <a:ext cx="96181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ADD909-BE46-C30E-382A-652270139712}"/>
              </a:ext>
            </a:extLst>
          </p:cNvPr>
          <p:cNvSpPr>
            <a:spLocks noGrp="1"/>
          </p:cNvSpPr>
          <p:nvPr>
            <p:ph idx="1"/>
          </p:nvPr>
        </p:nvSpPr>
        <p:spPr>
          <a:xfrm>
            <a:off x="1299238" y="2108202"/>
            <a:ext cx="9551228" cy="2663104"/>
          </a:xfrm>
        </p:spPr>
        <p:txBody>
          <a:bodyPr vert="horz" lIns="0" tIns="45720" rIns="0" bIns="45720" rtlCol="0" anchor="t">
            <a:normAutofit/>
          </a:bodyPr>
          <a:lstStyle/>
          <a:p>
            <a:pPr marL="383540" lvl="1">
              <a:lnSpc>
                <a:spcPct val="150000"/>
              </a:lnSpc>
              <a:buFont typeface="Arial" panose="020F0502020204030204" pitchFamily="34" charset="0"/>
              <a:buChar char="•"/>
            </a:pPr>
            <a:r>
              <a:rPr lang="en-US" sz="2100">
                <a:solidFill>
                  <a:schemeClr val="bg1"/>
                </a:solidFill>
                <a:ea typeface="+mn-lt"/>
                <a:cs typeface="+mn-lt"/>
              </a:rPr>
              <a:t>Since social learning is a key element of scalable education on MOOC and is done via </a:t>
            </a:r>
            <a:r>
              <a:rPr lang="en-US" sz="2100" cap="none">
                <a:solidFill>
                  <a:schemeClr val="bg1"/>
                </a:solidFill>
                <a:effectLst/>
                <a:ea typeface="+mn-lt"/>
                <a:cs typeface="+mn-lt"/>
              </a:rPr>
              <a:t>online </a:t>
            </a:r>
            <a:r>
              <a:rPr lang="en-US" sz="2100">
                <a:solidFill>
                  <a:schemeClr val="bg1"/>
                </a:solidFill>
                <a:ea typeface="+mn-lt"/>
                <a:cs typeface="+mn-lt"/>
              </a:rPr>
              <a:t>discussion forums, our main focus is on understanding forum activities, improving its User Experience</a:t>
            </a:r>
            <a:r>
              <a:rPr lang="en-US" sz="2100" cap="none">
                <a:solidFill>
                  <a:schemeClr val="bg1"/>
                </a:solidFill>
                <a:effectLst/>
                <a:ea typeface="+mn-lt"/>
                <a:cs typeface="+mn-lt"/>
              </a:rPr>
              <a:t>, and </a:t>
            </a:r>
            <a:r>
              <a:rPr lang="en-US" sz="2100">
                <a:solidFill>
                  <a:schemeClr val="bg1"/>
                </a:solidFill>
                <a:ea typeface="+mn-lt"/>
                <a:cs typeface="+mn-lt"/>
              </a:rPr>
              <a:t>consequently improving the learning experience</a:t>
            </a:r>
            <a:r>
              <a:rPr lang="en-US" sz="2100" cap="none">
                <a:solidFill>
                  <a:schemeClr val="bg1"/>
                </a:solidFill>
                <a:effectLst/>
                <a:ea typeface="+mn-lt"/>
                <a:cs typeface="+mn-lt"/>
              </a:rPr>
              <a:t>.</a:t>
            </a:r>
            <a:endParaRPr lang="en-US" sz="21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
        <p:nvSpPr>
          <p:cNvPr id="26" name="!!footer rectangle">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1713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24E4FB28-D425-4B2B-83EC-7F2C0FBDF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descr="3D black question marks with one yellow question mark">
            <a:extLst>
              <a:ext uri="{FF2B5EF4-FFF2-40B4-BE49-F238E27FC236}">
                <a16:creationId xmlns:a16="http://schemas.microsoft.com/office/drawing/2014/main" id="{04E04389-970D-17C3-4A08-A2F992FB0CE3}"/>
              </a:ext>
            </a:extLst>
          </p:cNvPr>
          <p:cNvPicPr>
            <a:picLocks noChangeAspect="1"/>
          </p:cNvPicPr>
          <p:nvPr/>
        </p:nvPicPr>
        <p:blipFill rotWithShape="1">
          <a:blip r:embed="rId2"/>
          <a:srcRect l="45163" r="22809"/>
          <a:stretch/>
        </p:blipFill>
        <p:spPr>
          <a:xfrm>
            <a:off x="20" y="3579"/>
            <a:ext cx="6012992" cy="4598900"/>
          </a:xfrm>
          <a:prstGeom prst="rect">
            <a:avLst/>
          </a:prstGeom>
        </p:spPr>
      </p:pic>
      <p:sp>
        <p:nvSpPr>
          <p:cNvPr id="51" name="Rectangle 50">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4585"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900528-E8D9-C5DD-681D-C26B366C570E}"/>
              </a:ext>
            </a:extLst>
          </p:cNvPr>
          <p:cNvSpPr>
            <a:spLocks noGrp="1"/>
          </p:cNvSpPr>
          <p:nvPr>
            <p:ph type="title"/>
          </p:nvPr>
        </p:nvSpPr>
        <p:spPr>
          <a:xfrm>
            <a:off x="1233404" y="1464706"/>
            <a:ext cx="3382296" cy="1674964"/>
          </a:xfrm>
        </p:spPr>
        <p:txBody>
          <a:bodyPr vert="horz" lIns="91440" tIns="45720" rIns="91440" bIns="45720" rtlCol="0" anchor="ctr">
            <a:noAutofit/>
          </a:bodyPr>
          <a:lstStyle/>
          <a:p>
            <a:pPr algn="ctr"/>
            <a:r>
              <a:rPr lang="en-US" sz="5400" b="1">
                <a:solidFill>
                  <a:schemeClr val="tx1"/>
                </a:solidFill>
              </a:rPr>
              <a:t>Focused Problems</a:t>
            </a:r>
          </a:p>
        </p:txBody>
      </p:sp>
      <p:pic>
        <p:nvPicPr>
          <p:cNvPr id="30" name="Picture 4" descr="Diagram, text&#10;&#10;Description automatically generated">
            <a:extLst>
              <a:ext uri="{FF2B5EF4-FFF2-40B4-BE49-F238E27FC236}">
                <a16:creationId xmlns:a16="http://schemas.microsoft.com/office/drawing/2014/main" id="{9962C6BA-79D5-6BE6-841F-900D2CCCB4B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2906" r="23072"/>
          <a:stretch/>
        </p:blipFill>
        <p:spPr>
          <a:xfrm>
            <a:off x="3462231" y="4749034"/>
            <a:ext cx="1491381" cy="159719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3" name="TextBox 22">
            <a:extLst>
              <a:ext uri="{FF2B5EF4-FFF2-40B4-BE49-F238E27FC236}">
                <a16:creationId xmlns:a16="http://schemas.microsoft.com/office/drawing/2014/main" id="{94CE029E-C6F7-AB2A-5433-D021BE1DE714}"/>
              </a:ext>
            </a:extLst>
          </p:cNvPr>
          <p:cNvSpPr txBox="1"/>
          <p:nvPr/>
        </p:nvSpPr>
        <p:spPr>
          <a:xfrm>
            <a:off x="6397507" y="484471"/>
            <a:ext cx="5696008" cy="40515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spcAft>
                <a:spcPts val="600"/>
              </a:spcAft>
            </a:pPr>
            <a:r>
              <a:rPr lang="en-US" sz="2400">
                <a:solidFill>
                  <a:schemeClr val="tx1">
                    <a:lumMod val="75000"/>
                    <a:lumOff val="25000"/>
                  </a:schemeClr>
                </a:solidFill>
              </a:rPr>
              <a:t>The Paper addressed following problems on </a:t>
            </a:r>
            <a:r>
              <a:rPr lang="en-US" sz="2400" b="1">
                <a:solidFill>
                  <a:srgbClr val="FFD24D"/>
                </a:solidFill>
              </a:rPr>
              <a:t>MOOC</a:t>
            </a:r>
            <a:endParaRPr lang="en-US"/>
          </a:p>
          <a:p>
            <a:pPr>
              <a:spcAft>
                <a:spcPts val="600"/>
              </a:spcAft>
            </a:pPr>
            <a:endParaRPr lang="en-US" sz="2200">
              <a:solidFill>
                <a:schemeClr val="tx1">
                  <a:lumMod val="75000"/>
                  <a:lumOff val="25000"/>
                </a:schemeClr>
              </a:solidFill>
            </a:endParaRPr>
          </a:p>
          <a:p>
            <a:pPr marL="742950" lvl="1" indent="-285750">
              <a:lnSpc>
                <a:spcPct val="150000"/>
              </a:lnSpc>
              <a:spcAft>
                <a:spcPts val="600"/>
              </a:spcAft>
              <a:buFont typeface="Calibri" panose="020F0502020204030204" pitchFamily="34" charset="0"/>
              <a:buChar char="•"/>
            </a:pPr>
            <a:r>
              <a:rPr lang="en-US" sz="2000" b="1">
                <a:solidFill>
                  <a:schemeClr val="tx1">
                    <a:lumMod val="75000"/>
                    <a:lumOff val="25000"/>
                  </a:schemeClr>
                </a:solidFill>
              </a:rPr>
              <a:t>Sharp Decline Rate</a:t>
            </a:r>
            <a:r>
              <a:rPr lang="en-US" sz="2000">
                <a:solidFill>
                  <a:schemeClr val="tx1">
                    <a:lumMod val="75000"/>
                    <a:lumOff val="25000"/>
                  </a:schemeClr>
                </a:solidFill>
              </a:rPr>
              <a:t>: </a:t>
            </a:r>
            <a:r>
              <a:rPr lang="en-US" sz="2000">
                <a:ea typeface="+mn-lt"/>
                <a:cs typeface="+mn-lt"/>
              </a:rPr>
              <a:t>The amount of interaction rapidly drops soon after a course is launched. </a:t>
            </a:r>
            <a:r>
              <a:rPr lang="en-US" sz="2000">
                <a:solidFill>
                  <a:schemeClr val="tx1">
                    <a:lumMod val="75000"/>
                    <a:lumOff val="25000"/>
                  </a:schemeClr>
                </a:solidFill>
              </a:rPr>
              <a:t> </a:t>
            </a:r>
          </a:p>
          <a:p>
            <a:pPr marL="742950" lvl="1" indent="-285750">
              <a:spcAft>
                <a:spcPts val="600"/>
              </a:spcAft>
              <a:buFont typeface="Calibri" panose="020F0502020204030204" pitchFamily="34" charset="0"/>
              <a:buChar char="•"/>
            </a:pPr>
            <a:endParaRPr lang="en-US" sz="2000">
              <a:solidFill>
                <a:schemeClr val="tx1">
                  <a:lumMod val="75000"/>
                  <a:lumOff val="25000"/>
                </a:schemeClr>
              </a:solidFill>
            </a:endParaRPr>
          </a:p>
          <a:p>
            <a:pPr marL="742950" lvl="1" indent="-285750">
              <a:lnSpc>
                <a:spcPct val="150000"/>
              </a:lnSpc>
              <a:spcAft>
                <a:spcPts val="600"/>
              </a:spcAft>
              <a:buFont typeface="Calibri" panose="020F0502020204030204" pitchFamily="34" charset="0"/>
              <a:buChar char="•"/>
            </a:pPr>
            <a:r>
              <a:rPr lang="en-US" sz="2000" b="1">
                <a:solidFill>
                  <a:schemeClr val="tx1">
                    <a:lumMod val="75000"/>
                    <a:lumOff val="25000"/>
                  </a:schemeClr>
                </a:solidFill>
              </a:rPr>
              <a:t>Information Overload</a:t>
            </a:r>
            <a:r>
              <a:rPr lang="en-US" sz="2000">
                <a:solidFill>
                  <a:schemeClr val="tx1">
                    <a:lumMod val="75000"/>
                    <a:lumOff val="25000"/>
                  </a:schemeClr>
                </a:solidFill>
              </a:rPr>
              <a:t>: </a:t>
            </a:r>
            <a:r>
              <a:rPr lang="en-US" sz="2000">
                <a:ea typeface="+mn-lt"/>
                <a:cs typeface="+mn-lt"/>
              </a:rPr>
              <a:t>As a course reaches a larger audience, its forum is often flooded by discussions from many students. </a:t>
            </a:r>
          </a:p>
        </p:txBody>
      </p:sp>
      <p:pic>
        <p:nvPicPr>
          <p:cNvPr id="35" name="Picture 4" descr="Shape&#10;&#10;Description automatically generated">
            <a:extLst>
              <a:ext uri="{FF2B5EF4-FFF2-40B4-BE49-F238E27FC236}">
                <a16:creationId xmlns:a16="http://schemas.microsoft.com/office/drawing/2014/main" id="{F2601FCD-EB57-078A-6A7F-09BEFDA8EC09}"/>
              </a:ext>
            </a:extLst>
          </p:cNvPr>
          <p:cNvPicPr>
            <a:picLocks noChangeAspect="1"/>
          </p:cNvPicPr>
          <p:nvPr/>
        </p:nvPicPr>
        <p:blipFill>
          <a:blip r:embed="rId5"/>
          <a:stretch>
            <a:fillRect/>
          </a:stretch>
        </p:blipFill>
        <p:spPr>
          <a:xfrm>
            <a:off x="674499" y="4835749"/>
            <a:ext cx="2280002" cy="143018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172490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3D black question marks with one yellow question mark">
            <a:extLst>
              <a:ext uri="{FF2B5EF4-FFF2-40B4-BE49-F238E27FC236}">
                <a16:creationId xmlns:a16="http://schemas.microsoft.com/office/drawing/2014/main" id="{04E04389-970D-17C3-4A08-A2F992FB0CE3}"/>
              </a:ext>
            </a:extLst>
          </p:cNvPr>
          <p:cNvPicPr>
            <a:picLocks noChangeAspect="1"/>
          </p:cNvPicPr>
          <p:nvPr/>
        </p:nvPicPr>
        <p:blipFill rotWithShape="1">
          <a:blip r:embed="rId2">
            <a:alphaModFix amt="35000"/>
          </a:blip>
          <a:srcRect l="28732" r="6380" b="1"/>
          <a:stretch/>
        </p:blipFill>
        <p:spPr>
          <a:xfrm>
            <a:off x="20" y="10"/>
            <a:ext cx="12191980" cy="6857990"/>
          </a:xfrm>
          <a:prstGeom prst="rect">
            <a:avLst/>
          </a:prstGeom>
        </p:spPr>
      </p:pic>
      <p:sp>
        <p:nvSpPr>
          <p:cNvPr id="67" name="rectangle">
            <a:extLst>
              <a:ext uri="{FF2B5EF4-FFF2-40B4-BE49-F238E27FC236}">
                <a16:creationId xmlns:a16="http://schemas.microsoft.com/office/drawing/2014/main" id="{5A5CD42F-AE21-4AA7-BD72-1BB06E7DB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21734"/>
            <a:ext cx="10915923" cy="5596408"/>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900528-E8D9-C5DD-681D-C26B366C570E}"/>
              </a:ext>
            </a:extLst>
          </p:cNvPr>
          <p:cNvSpPr>
            <a:spLocks noGrp="1"/>
          </p:cNvSpPr>
          <p:nvPr>
            <p:ph type="title"/>
          </p:nvPr>
        </p:nvSpPr>
        <p:spPr>
          <a:xfrm>
            <a:off x="1192696" y="665922"/>
            <a:ext cx="9800886" cy="1071438"/>
          </a:xfrm>
        </p:spPr>
        <p:txBody>
          <a:bodyPr vert="horz" lIns="91440" tIns="45720" rIns="91440" bIns="45720" rtlCol="0" anchor="b">
            <a:normAutofit/>
          </a:bodyPr>
          <a:lstStyle/>
          <a:p>
            <a:r>
              <a:rPr lang="en-US" sz="4000" b="1">
                <a:solidFill>
                  <a:srgbClr val="FFFFFF"/>
                </a:solidFill>
              </a:rPr>
              <a:t>Research Questions</a:t>
            </a:r>
            <a:endParaRPr lang="en-US" sz="4000">
              <a:solidFill>
                <a:srgbClr val="FFFFFF"/>
              </a:solidFill>
            </a:endParaRPr>
          </a:p>
        </p:txBody>
      </p:sp>
      <p:cxnSp>
        <p:nvCxnSpPr>
          <p:cNvPr id="69" name="Straight Connector">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7789" y="1910746"/>
            <a:ext cx="96181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4CE029E-C6F7-AB2A-5433-D021BE1DE714}"/>
              </a:ext>
            </a:extLst>
          </p:cNvPr>
          <p:cNvSpPr txBox="1"/>
          <p:nvPr/>
        </p:nvSpPr>
        <p:spPr>
          <a:xfrm>
            <a:off x="1299238" y="2108202"/>
            <a:ext cx="9541291" cy="2681918"/>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fontScale="92500"/>
          </a:bodyPr>
          <a:lstStyle/>
          <a:p>
            <a:pPr marL="800100" lvl="1" indent="-342900">
              <a:lnSpc>
                <a:spcPct val="150000"/>
              </a:lnSpc>
              <a:spcAft>
                <a:spcPts val="600"/>
              </a:spcAft>
              <a:buFont typeface="Calibri" panose="020F0502020204030204" pitchFamily="34" charset="0"/>
              <a:buAutoNum type="arabicPeriod"/>
            </a:pPr>
            <a:r>
              <a:rPr lang="en-US" sz="2100">
                <a:solidFill>
                  <a:srgbClr val="FFFFFF"/>
                </a:solidFill>
              </a:rPr>
              <a:t>How rapidly does the participation rate in the forums decline over time, and what behavioral factors maintain a healthy participation rate?</a:t>
            </a:r>
            <a:endParaRPr lang="en-US"/>
          </a:p>
          <a:p>
            <a:pPr marL="800100" lvl="1" indent="-342900">
              <a:spcAft>
                <a:spcPts val="600"/>
              </a:spcAft>
              <a:buFont typeface="Calibri" panose="020F0502020204030204" pitchFamily="34" charset="0"/>
              <a:buAutoNum type="arabicPeriod"/>
            </a:pPr>
            <a:endParaRPr lang="en-US" sz="2100">
              <a:solidFill>
                <a:srgbClr val="FFFFFF"/>
              </a:solidFill>
            </a:endParaRPr>
          </a:p>
          <a:p>
            <a:pPr marL="800100" lvl="1" indent="-342900">
              <a:lnSpc>
                <a:spcPct val="150000"/>
              </a:lnSpc>
              <a:spcAft>
                <a:spcPts val="600"/>
              </a:spcAft>
              <a:buFont typeface="Calibri" panose="020F0502020204030204" pitchFamily="34" charset="0"/>
              <a:buAutoNum type="arabicPeriod"/>
            </a:pPr>
            <a:r>
              <a:rPr lang="en-US" sz="2100">
                <a:solidFill>
                  <a:srgbClr val="FFFFFF"/>
                </a:solidFill>
              </a:rPr>
              <a:t>Is there a way to codify the generative process of forum discussions into a simple model, and if so, can we leverage such a model to facilitate user navigation?</a:t>
            </a:r>
          </a:p>
        </p:txBody>
      </p:sp>
      <p:sp>
        <p:nvSpPr>
          <p:cNvPr id="71" name="!!footer rectangle">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4336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a:extLst>
              <a:ext uri="{FF2B5EF4-FFF2-40B4-BE49-F238E27FC236}">
                <a16:creationId xmlns:a16="http://schemas.microsoft.com/office/drawing/2014/main" id="{65125262-64A6-EE24-BC5B-1B077DD0A404}"/>
              </a:ext>
            </a:extLst>
          </p:cNvPr>
          <p:cNvPicPr>
            <a:picLocks noChangeAspect="1"/>
          </p:cNvPicPr>
          <p:nvPr/>
        </p:nvPicPr>
        <p:blipFill>
          <a:blip r:embed="rId2"/>
          <a:stretch>
            <a:fillRect/>
          </a:stretch>
        </p:blipFill>
        <p:spPr>
          <a:xfrm>
            <a:off x="0" y="1935"/>
            <a:ext cx="12191999" cy="6854131"/>
          </a:xfrm>
          <a:prstGeom prst="rect">
            <a:avLst/>
          </a:prstGeom>
        </p:spPr>
      </p:pic>
      <p:pic>
        <p:nvPicPr>
          <p:cNvPr id="34" name="Picture 8" descr="Logo&#10;&#10;Description automatically generated">
            <a:extLst>
              <a:ext uri="{FF2B5EF4-FFF2-40B4-BE49-F238E27FC236}">
                <a16:creationId xmlns:a16="http://schemas.microsoft.com/office/drawing/2014/main" id="{F447DCA6-104B-CEDF-F5D3-BF7FF71863E3}"/>
              </a:ext>
            </a:extLst>
          </p:cNvPr>
          <p:cNvPicPr>
            <a:picLocks noChangeAspect="1"/>
          </p:cNvPicPr>
          <p:nvPr/>
        </p:nvPicPr>
        <p:blipFill>
          <a:blip r:embed="rId3"/>
          <a:stretch>
            <a:fillRect/>
          </a:stretch>
        </p:blipFill>
        <p:spPr>
          <a:xfrm>
            <a:off x="8179030" y="2654341"/>
            <a:ext cx="2013389" cy="1928854"/>
          </a:xfrm>
          <a:prstGeom prst="rect">
            <a:avLst/>
          </a:prstGeom>
        </p:spPr>
      </p:pic>
      <p:sp>
        <p:nvSpPr>
          <p:cNvPr id="36" name="Title 1">
            <a:extLst>
              <a:ext uri="{FF2B5EF4-FFF2-40B4-BE49-F238E27FC236}">
                <a16:creationId xmlns:a16="http://schemas.microsoft.com/office/drawing/2014/main" id="{14A9C3F3-AD1D-245C-2C76-C2C0FA6657B8}"/>
              </a:ext>
            </a:extLst>
          </p:cNvPr>
          <p:cNvSpPr txBox="1">
            <a:spLocks/>
          </p:cNvSpPr>
          <p:nvPr/>
        </p:nvSpPr>
        <p:spPr>
          <a:xfrm>
            <a:off x="1577189" y="1288532"/>
            <a:ext cx="5805033" cy="6068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a:lstStyle>
          <a:p>
            <a:r>
              <a:rPr lang="en-US" sz="3000">
                <a:solidFill>
                  <a:schemeClr val="bg1"/>
                </a:solidFill>
              </a:rPr>
              <a:t>Dataset </a:t>
            </a:r>
            <a:r>
              <a:rPr lang="en-US" sz="3000" b="1">
                <a:solidFill>
                  <a:srgbClr val="FFC000"/>
                </a:solidFill>
              </a:rPr>
              <a:t>Sources</a:t>
            </a:r>
            <a:r>
              <a:rPr lang="en-US" sz="3000" b="1">
                <a:solidFill>
                  <a:srgbClr val="00FFD9"/>
                </a:solidFill>
              </a:rPr>
              <a:t> </a:t>
            </a:r>
            <a:r>
              <a:rPr lang="en-US" sz="3000">
                <a:solidFill>
                  <a:schemeClr val="bg1"/>
                </a:solidFill>
              </a:rPr>
              <a:t>And Description</a:t>
            </a:r>
          </a:p>
        </p:txBody>
      </p:sp>
      <p:sp>
        <p:nvSpPr>
          <p:cNvPr id="38" name="TextBox 37">
            <a:extLst>
              <a:ext uri="{FF2B5EF4-FFF2-40B4-BE49-F238E27FC236}">
                <a16:creationId xmlns:a16="http://schemas.microsoft.com/office/drawing/2014/main" id="{2ED7BEC5-DB07-6DB5-C2CB-9DBF5FD89858}"/>
              </a:ext>
            </a:extLst>
          </p:cNvPr>
          <p:cNvSpPr txBox="1"/>
          <p:nvPr/>
        </p:nvSpPr>
        <p:spPr>
          <a:xfrm>
            <a:off x="1094189" y="1600199"/>
            <a:ext cx="941614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_______________________________________________________________________________</a:t>
            </a:r>
          </a:p>
        </p:txBody>
      </p:sp>
      <p:sp>
        <p:nvSpPr>
          <p:cNvPr id="40" name="TextBox 39">
            <a:extLst>
              <a:ext uri="{FF2B5EF4-FFF2-40B4-BE49-F238E27FC236}">
                <a16:creationId xmlns:a16="http://schemas.microsoft.com/office/drawing/2014/main" id="{2B26B8EF-0E37-0267-E17F-F6A4F741D591}"/>
              </a:ext>
            </a:extLst>
          </p:cNvPr>
          <p:cNvSpPr txBox="1"/>
          <p:nvPr/>
        </p:nvSpPr>
        <p:spPr>
          <a:xfrm>
            <a:off x="1094189" y="1654627"/>
            <a:ext cx="941614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_______________________________________________________________________________</a:t>
            </a:r>
          </a:p>
        </p:txBody>
      </p:sp>
      <p:sp>
        <p:nvSpPr>
          <p:cNvPr id="42" name="TextBox 41">
            <a:extLst>
              <a:ext uri="{FF2B5EF4-FFF2-40B4-BE49-F238E27FC236}">
                <a16:creationId xmlns:a16="http://schemas.microsoft.com/office/drawing/2014/main" id="{98286B1C-865A-8DB2-2410-08675D83AFA6}"/>
              </a:ext>
            </a:extLst>
          </p:cNvPr>
          <p:cNvSpPr txBox="1"/>
          <p:nvPr/>
        </p:nvSpPr>
        <p:spPr>
          <a:xfrm>
            <a:off x="2198211" y="2229815"/>
            <a:ext cx="5926951" cy="3733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solidFill>
                  <a:schemeClr val="bg1"/>
                </a:solidFill>
              </a:rPr>
              <a:t>All Courses of Coursera During Summer-2013 </a:t>
            </a:r>
          </a:p>
          <a:p>
            <a:pPr marL="285750" indent="-285750">
              <a:lnSpc>
                <a:spcPct val="150000"/>
              </a:lnSpc>
              <a:buFont typeface="Arial"/>
              <a:buChar char="•"/>
            </a:pPr>
            <a:r>
              <a:rPr lang="en-US" sz="2000">
                <a:solidFill>
                  <a:schemeClr val="bg1"/>
                </a:solidFill>
              </a:rPr>
              <a:t>Primarily two types of data have been collected </a:t>
            </a:r>
          </a:p>
          <a:p>
            <a:pPr marL="742950" lvl="1" indent="-285750">
              <a:lnSpc>
                <a:spcPct val="150000"/>
              </a:lnSpc>
              <a:buFont typeface="Arial"/>
              <a:buChar char="•"/>
            </a:pPr>
            <a:r>
              <a:rPr lang="en-US" sz="2000">
                <a:solidFill>
                  <a:schemeClr val="bg1"/>
                </a:solidFill>
              </a:rPr>
              <a:t>Course Info </a:t>
            </a:r>
          </a:p>
          <a:p>
            <a:pPr marL="742950" lvl="1" indent="-285750">
              <a:lnSpc>
                <a:spcPct val="150000"/>
              </a:lnSpc>
              <a:buFont typeface="Arial"/>
              <a:buChar char="•"/>
            </a:pPr>
            <a:r>
              <a:rPr lang="en-US" sz="2000">
                <a:solidFill>
                  <a:schemeClr val="bg1"/>
                </a:solidFill>
              </a:rPr>
              <a:t>Forum Posts </a:t>
            </a:r>
          </a:p>
          <a:p>
            <a:pPr marL="285750" indent="-285750">
              <a:buFont typeface="Arial"/>
              <a:buChar char="•"/>
            </a:pPr>
            <a:r>
              <a:rPr lang="en-US" sz="2000">
                <a:solidFill>
                  <a:schemeClr val="bg1"/>
                </a:solidFill>
              </a:rPr>
              <a:t>Course Categorization: </a:t>
            </a:r>
          </a:p>
          <a:p>
            <a:pPr marL="742950" lvl="1" indent="-285750">
              <a:buFont typeface="Arial"/>
              <a:buChar char="•"/>
            </a:pPr>
            <a:r>
              <a:rPr lang="en-US" sz="2000">
                <a:solidFill>
                  <a:schemeClr val="bg1"/>
                </a:solidFill>
              </a:rPr>
              <a:t>Vocational or not</a:t>
            </a:r>
          </a:p>
          <a:p>
            <a:pPr marL="742950" lvl="1" indent="-285750">
              <a:buFont typeface="Arial"/>
              <a:buChar char="•"/>
            </a:pPr>
            <a:r>
              <a:rPr lang="en-US" sz="2000">
                <a:solidFill>
                  <a:schemeClr val="bg1"/>
                </a:solidFill>
              </a:rPr>
              <a:t>Quantitative or not</a:t>
            </a:r>
          </a:p>
          <a:p>
            <a:pPr marL="285750" indent="-285750">
              <a:lnSpc>
                <a:spcPct val="150000"/>
              </a:lnSpc>
              <a:buFont typeface="Arial"/>
              <a:buChar char="•"/>
            </a:pPr>
            <a:endParaRPr lang="en-US" sz="2000">
              <a:solidFill>
                <a:schemeClr val="bg1"/>
              </a:solidFill>
            </a:endParaRPr>
          </a:p>
        </p:txBody>
      </p:sp>
    </p:spTree>
    <p:extLst>
      <p:ext uri="{BB962C8B-B14F-4D97-AF65-F5344CB8AC3E}">
        <p14:creationId xmlns:p14="http://schemas.microsoft.com/office/powerpoint/2010/main" val="4261465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B4F21CA-87AC-7FEB-0310-3EEAC497A127}"/>
              </a:ext>
            </a:extLst>
          </p:cNvPr>
          <p:cNvPicPr>
            <a:picLocks noChangeAspect="1"/>
          </p:cNvPicPr>
          <p:nvPr/>
        </p:nvPicPr>
        <p:blipFill>
          <a:blip r:embed="rId2"/>
          <a:stretch>
            <a:fillRect/>
          </a:stretch>
        </p:blipFill>
        <p:spPr>
          <a:xfrm>
            <a:off x="0" y="-5290"/>
            <a:ext cx="12192000" cy="6858000"/>
          </a:xfrm>
          <a:prstGeom prst="rect">
            <a:avLst/>
          </a:prstGeom>
        </p:spPr>
      </p:pic>
      <p:sp>
        <p:nvSpPr>
          <p:cNvPr id="6" name="Title 1">
            <a:extLst>
              <a:ext uri="{FF2B5EF4-FFF2-40B4-BE49-F238E27FC236}">
                <a16:creationId xmlns:a16="http://schemas.microsoft.com/office/drawing/2014/main" id="{721CAF34-BDC7-0B61-740E-2DCF86ED2F82}"/>
              </a:ext>
            </a:extLst>
          </p:cNvPr>
          <p:cNvSpPr txBox="1">
            <a:spLocks/>
          </p:cNvSpPr>
          <p:nvPr/>
        </p:nvSpPr>
        <p:spPr>
          <a:xfrm>
            <a:off x="1577189" y="1288532"/>
            <a:ext cx="5805033" cy="6068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a:lstStyle>
          <a:p>
            <a:r>
              <a:rPr lang="en-US" sz="3000">
                <a:solidFill>
                  <a:schemeClr val="bg1"/>
                </a:solidFill>
              </a:rPr>
              <a:t>Description of </a:t>
            </a:r>
            <a:r>
              <a:rPr lang="en-US" sz="3000">
                <a:solidFill>
                  <a:srgbClr val="FFD24D"/>
                </a:solidFill>
              </a:rPr>
              <a:t>Course</a:t>
            </a:r>
            <a:r>
              <a:rPr lang="en-US" sz="3000">
                <a:solidFill>
                  <a:schemeClr val="bg1"/>
                </a:solidFill>
              </a:rPr>
              <a:t> Dataset</a:t>
            </a:r>
            <a:endParaRPr lang="en-US">
              <a:solidFill>
                <a:schemeClr val="bg1"/>
              </a:solidFill>
            </a:endParaRPr>
          </a:p>
        </p:txBody>
      </p:sp>
      <p:sp>
        <p:nvSpPr>
          <p:cNvPr id="8" name="TextBox 7">
            <a:extLst>
              <a:ext uri="{FF2B5EF4-FFF2-40B4-BE49-F238E27FC236}">
                <a16:creationId xmlns:a16="http://schemas.microsoft.com/office/drawing/2014/main" id="{F07F2008-5D26-7FC9-2B98-0B5212766ECD}"/>
              </a:ext>
            </a:extLst>
          </p:cNvPr>
          <p:cNvSpPr txBox="1"/>
          <p:nvPr/>
        </p:nvSpPr>
        <p:spPr>
          <a:xfrm>
            <a:off x="1094189" y="1600199"/>
            <a:ext cx="941614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_______________________________________________________________________________</a:t>
            </a:r>
          </a:p>
        </p:txBody>
      </p:sp>
      <p:sp>
        <p:nvSpPr>
          <p:cNvPr id="10" name="TextBox 9">
            <a:extLst>
              <a:ext uri="{FF2B5EF4-FFF2-40B4-BE49-F238E27FC236}">
                <a16:creationId xmlns:a16="http://schemas.microsoft.com/office/drawing/2014/main" id="{0B695D9E-4567-9F2E-AEE0-92025DC42D72}"/>
              </a:ext>
            </a:extLst>
          </p:cNvPr>
          <p:cNvSpPr txBox="1"/>
          <p:nvPr/>
        </p:nvSpPr>
        <p:spPr>
          <a:xfrm>
            <a:off x="1094189" y="1654627"/>
            <a:ext cx="941614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_______________________________________________________________________________</a:t>
            </a:r>
          </a:p>
        </p:txBody>
      </p:sp>
      <p:graphicFrame>
        <p:nvGraphicFramePr>
          <p:cNvPr id="11" name="Table 10">
            <a:extLst>
              <a:ext uri="{FF2B5EF4-FFF2-40B4-BE49-F238E27FC236}">
                <a16:creationId xmlns:a16="http://schemas.microsoft.com/office/drawing/2014/main" id="{7F75A92B-332E-B8BD-27AD-FDF142C0EA68}"/>
              </a:ext>
            </a:extLst>
          </p:cNvPr>
          <p:cNvGraphicFramePr>
            <a:graphicFrameLocks noGrp="1"/>
          </p:cNvGraphicFramePr>
          <p:nvPr>
            <p:extLst>
              <p:ext uri="{D42A27DB-BD31-4B8C-83A1-F6EECF244321}">
                <p14:modId xmlns:p14="http://schemas.microsoft.com/office/powerpoint/2010/main" val="849968697"/>
              </p:ext>
            </p:extLst>
          </p:nvPr>
        </p:nvGraphicFramePr>
        <p:xfrm>
          <a:off x="1949532" y="2731324"/>
          <a:ext cx="8338508" cy="3503332"/>
        </p:xfrm>
        <a:graphic>
          <a:graphicData uri="http://schemas.openxmlformats.org/drawingml/2006/table">
            <a:tbl>
              <a:tblPr firstRow="1" bandRow="1">
                <a:tableStyleId>{5C22544A-7EE6-4342-B048-85BDC9FD1C3A}</a:tableStyleId>
              </a:tblPr>
              <a:tblGrid>
                <a:gridCol w="1015585">
                  <a:extLst>
                    <a:ext uri="{9D8B030D-6E8A-4147-A177-3AD203B41FA5}">
                      <a16:colId xmlns:a16="http://schemas.microsoft.com/office/drawing/2014/main" val="813569185"/>
                    </a:ext>
                  </a:extLst>
                </a:gridCol>
                <a:gridCol w="1737189">
                  <a:extLst>
                    <a:ext uri="{9D8B030D-6E8A-4147-A177-3AD203B41FA5}">
                      <a16:colId xmlns:a16="http://schemas.microsoft.com/office/drawing/2014/main" val="3935126255"/>
                    </a:ext>
                  </a:extLst>
                </a:gridCol>
                <a:gridCol w="1576832">
                  <a:extLst>
                    <a:ext uri="{9D8B030D-6E8A-4147-A177-3AD203B41FA5}">
                      <a16:colId xmlns:a16="http://schemas.microsoft.com/office/drawing/2014/main" val="1378794305"/>
                    </a:ext>
                  </a:extLst>
                </a:gridCol>
                <a:gridCol w="4008902">
                  <a:extLst>
                    <a:ext uri="{9D8B030D-6E8A-4147-A177-3AD203B41FA5}">
                      <a16:colId xmlns:a16="http://schemas.microsoft.com/office/drawing/2014/main" val="2960642811"/>
                    </a:ext>
                  </a:extLst>
                </a:gridCol>
              </a:tblGrid>
              <a:tr h="416117">
                <a:tc>
                  <a:txBody>
                    <a:bodyPr/>
                    <a:lstStyle/>
                    <a:p>
                      <a:r>
                        <a:rPr lang="en-US" sz="1200">
                          <a:effectLst/>
                        </a:rPr>
                        <a:t>Notation</a:t>
                      </a:r>
                    </a:p>
                  </a:txBody>
                  <a:tcPr marL="63500" marR="63500" marT="63500" marB="63500">
                    <a:solidFill>
                      <a:schemeClr val="tx2">
                        <a:lumMod val="75000"/>
                        <a:lumOff val="25000"/>
                      </a:schemeClr>
                    </a:solidFill>
                  </a:tcPr>
                </a:tc>
                <a:tc>
                  <a:txBody>
                    <a:bodyPr/>
                    <a:lstStyle/>
                    <a:p>
                      <a:r>
                        <a:rPr lang="en-US" sz="1200">
                          <a:effectLst/>
                        </a:rPr>
                        <a:t>Column Name</a:t>
                      </a:r>
                    </a:p>
                  </a:txBody>
                  <a:tcPr marL="63500" marR="63500" marT="63500" marB="63500">
                    <a:solidFill>
                      <a:schemeClr val="tx2">
                        <a:lumMod val="75000"/>
                        <a:lumOff val="25000"/>
                      </a:schemeClr>
                    </a:solidFill>
                  </a:tcPr>
                </a:tc>
                <a:tc>
                  <a:txBody>
                    <a:bodyPr/>
                    <a:lstStyle/>
                    <a:p>
                      <a:r>
                        <a:rPr lang="en-US" sz="1200">
                          <a:effectLst/>
                        </a:rPr>
                        <a:t>Data Type</a:t>
                      </a:r>
                    </a:p>
                  </a:txBody>
                  <a:tcPr marL="63500" marR="63500" marT="63500" marB="63500">
                    <a:solidFill>
                      <a:schemeClr val="tx2">
                        <a:lumMod val="75000"/>
                        <a:lumOff val="25000"/>
                      </a:schemeClr>
                    </a:solidFill>
                  </a:tcPr>
                </a:tc>
                <a:tc>
                  <a:txBody>
                    <a:bodyPr/>
                    <a:lstStyle/>
                    <a:p>
                      <a:r>
                        <a:rPr lang="en-US" sz="1200">
                          <a:effectLst/>
                        </a:rPr>
                        <a:t>Description</a:t>
                      </a:r>
                    </a:p>
                  </a:txBody>
                  <a:tcPr marL="63500" marR="63500" marT="63500" marB="63500">
                    <a:solidFill>
                      <a:schemeClr val="tx2">
                        <a:lumMod val="75000"/>
                        <a:lumOff val="25000"/>
                      </a:schemeClr>
                    </a:solidFill>
                  </a:tcPr>
                </a:tc>
                <a:extLst>
                  <a:ext uri="{0D108BD9-81ED-4DB2-BD59-A6C34878D82A}">
                    <a16:rowId xmlns:a16="http://schemas.microsoft.com/office/drawing/2014/main" val="1782141627"/>
                  </a:ext>
                </a:extLst>
              </a:tr>
              <a:tr h="329022">
                <a:tc>
                  <a:txBody>
                    <a:bodyPr/>
                    <a:lstStyle/>
                    <a:p>
                      <a:r>
                        <a:rPr lang="en-US" sz="1200" b="1">
                          <a:effectLst/>
                        </a:rPr>
                        <a:t>Q</a:t>
                      </a:r>
                    </a:p>
                  </a:txBody>
                  <a:tcPr marL="63500" marR="63500" marT="63500" marB="63500">
                    <a:solidFill>
                      <a:schemeClr val="tx2">
                        <a:lumMod val="25000"/>
                        <a:lumOff val="75000"/>
                      </a:schemeClr>
                    </a:solidFill>
                  </a:tcPr>
                </a:tc>
                <a:tc>
                  <a:txBody>
                    <a:bodyPr/>
                    <a:lstStyle/>
                    <a:p>
                      <a:r>
                        <a:rPr lang="en-US" sz="1200">
                          <a:effectLst/>
                        </a:rPr>
                        <a:t>Quantitative</a:t>
                      </a:r>
                    </a:p>
                  </a:txBody>
                  <a:tcPr marL="63500" marR="63500" marT="63500" marB="63500">
                    <a:solidFill>
                      <a:schemeClr val="tx2">
                        <a:lumMod val="25000"/>
                        <a:lumOff val="75000"/>
                      </a:schemeClr>
                    </a:solidFill>
                  </a:tcPr>
                </a:tc>
                <a:tc>
                  <a:txBody>
                    <a:bodyPr/>
                    <a:lstStyle/>
                    <a:p>
                      <a:r>
                        <a:rPr lang="en-US" sz="1200">
                          <a:effectLst/>
                        </a:rPr>
                        <a:t>Boolean</a:t>
                      </a:r>
                    </a:p>
                  </a:txBody>
                  <a:tcPr marL="63500" marR="63500" marT="63500" marB="63500">
                    <a:solidFill>
                      <a:schemeClr val="tx2">
                        <a:lumMod val="25000"/>
                        <a:lumOff val="75000"/>
                      </a:schemeClr>
                    </a:solidFill>
                  </a:tcPr>
                </a:tc>
                <a:tc>
                  <a:txBody>
                    <a:bodyPr/>
                    <a:lstStyle/>
                    <a:p>
                      <a:r>
                        <a:rPr lang="en-US" sz="1200">
                          <a:effectLst/>
                        </a:rPr>
                        <a:t>Is the course mathematical? </a:t>
                      </a:r>
                    </a:p>
                  </a:txBody>
                  <a:tcPr marL="63500" marR="63500" marT="63500" marB="63500">
                    <a:solidFill>
                      <a:schemeClr val="tx2">
                        <a:lumMod val="25000"/>
                        <a:lumOff val="75000"/>
                      </a:schemeClr>
                    </a:solidFill>
                  </a:tcPr>
                </a:tc>
                <a:extLst>
                  <a:ext uri="{0D108BD9-81ED-4DB2-BD59-A6C34878D82A}">
                    <a16:rowId xmlns:a16="http://schemas.microsoft.com/office/drawing/2014/main" val="2690706005"/>
                  </a:ext>
                </a:extLst>
              </a:tr>
              <a:tr h="329022">
                <a:tc>
                  <a:txBody>
                    <a:bodyPr/>
                    <a:lstStyle/>
                    <a:p>
                      <a:r>
                        <a:rPr lang="en-US" sz="1200" b="1">
                          <a:effectLst/>
                        </a:rPr>
                        <a:t>V </a:t>
                      </a:r>
                    </a:p>
                  </a:txBody>
                  <a:tcPr marL="63500" marR="63500" marT="63500" marB="63500">
                    <a:solidFill>
                      <a:schemeClr val="tx2">
                        <a:lumMod val="10000"/>
                        <a:lumOff val="90000"/>
                      </a:schemeClr>
                    </a:solidFill>
                  </a:tcPr>
                </a:tc>
                <a:tc>
                  <a:txBody>
                    <a:bodyPr/>
                    <a:lstStyle/>
                    <a:p>
                      <a:r>
                        <a:rPr lang="en-US" sz="1200">
                          <a:effectLst/>
                        </a:rPr>
                        <a:t>Vocational</a:t>
                      </a:r>
                    </a:p>
                  </a:txBody>
                  <a:tcPr marL="63500" marR="63500" marT="63500" marB="63500">
                    <a:solidFill>
                      <a:schemeClr val="tx2">
                        <a:lumMod val="10000"/>
                        <a:lumOff val="90000"/>
                      </a:schemeClr>
                    </a:solidFill>
                  </a:tcPr>
                </a:tc>
                <a:tc>
                  <a:txBody>
                    <a:bodyPr/>
                    <a:lstStyle/>
                    <a:p>
                      <a:r>
                        <a:rPr lang="en-US" sz="1200">
                          <a:effectLst/>
                        </a:rPr>
                        <a:t>Boolean</a:t>
                      </a:r>
                    </a:p>
                  </a:txBody>
                  <a:tcPr marL="63500" marR="63500" marT="63500" marB="63500">
                    <a:solidFill>
                      <a:schemeClr val="tx2">
                        <a:lumMod val="10000"/>
                        <a:lumOff val="90000"/>
                      </a:schemeClr>
                    </a:solidFill>
                  </a:tcPr>
                </a:tc>
                <a:tc>
                  <a:txBody>
                    <a:bodyPr/>
                    <a:lstStyle/>
                    <a:p>
                      <a:r>
                        <a:rPr lang="en-US" sz="1200">
                          <a:effectLst/>
                        </a:rPr>
                        <a:t>Is the course theoretical? </a:t>
                      </a:r>
                    </a:p>
                  </a:txBody>
                  <a:tcPr marL="63500" marR="63500" marT="63500" marB="63500">
                    <a:solidFill>
                      <a:schemeClr val="tx2">
                        <a:lumMod val="10000"/>
                        <a:lumOff val="90000"/>
                      </a:schemeClr>
                    </a:solidFill>
                  </a:tcPr>
                </a:tc>
                <a:extLst>
                  <a:ext uri="{0D108BD9-81ED-4DB2-BD59-A6C34878D82A}">
                    <a16:rowId xmlns:a16="http://schemas.microsoft.com/office/drawing/2014/main" val="1972425027"/>
                  </a:ext>
                </a:extLst>
              </a:tr>
              <a:tr h="306779">
                <a:tc>
                  <a:txBody>
                    <a:bodyPr/>
                    <a:lstStyle/>
                    <a:p>
                      <a:r>
                        <a:rPr lang="en-US" sz="1200" b="1">
                          <a:effectLst/>
                        </a:rPr>
                        <a:t>L</a:t>
                      </a:r>
                    </a:p>
                  </a:txBody>
                  <a:tcPr marL="63500" marR="63500" marT="63500" marB="63500">
                    <a:solidFill>
                      <a:schemeClr val="tx2">
                        <a:lumMod val="25000"/>
                        <a:lumOff val="75000"/>
                      </a:schemeClr>
                    </a:solidFill>
                  </a:tcPr>
                </a:tc>
                <a:tc>
                  <a:txBody>
                    <a:bodyPr/>
                    <a:lstStyle/>
                    <a:p>
                      <a:r>
                        <a:rPr lang="en-US" sz="1200">
                          <a:effectLst/>
                        </a:rPr>
                        <a:t>Video Length</a:t>
                      </a:r>
                    </a:p>
                  </a:txBody>
                  <a:tcPr marL="63500" marR="63500" marT="63500" marB="63500">
                    <a:solidFill>
                      <a:schemeClr val="tx2">
                        <a:lumMod val="25000"/>
                        <a:lumOff val="75000"/>
                      </a:schemeClr>
                    </a:solidFill>
                  </a:tcPr>
                </a:tc>
                <a:tc>
                  <a:txBody>
                    <a:bodyPr/>
                    <a:lstStyle/>
                    <a:p>
                      <a:r>
                        <a:rPr lang="en-US" sz="1200">
                          <a:effectLst/>
                        </a:rPr>
                        <a:t>Float</a:t>
                      </a:r>
                    </a:p>
                  </a:txBody>
                  <a:tcPr marL="63500" marR="63500" marT="63500" marB="63500">
                    <a:solidFill>
                      <a:schemeClr val="tx2">
                        <a:lumMod val="25000"/>
                        <a:lumOff val="75000"/>
                      </a:schemeClr>
                    </a:solidFill>
                  </a:tcPr>
                </a:tc>
                <a:tc>
                  <a:txBody>
                    <a:bodyPr/>
                    <a:lstStyle/>
                    <a:p>
                      <a:r>
                        <a:rPr lang="en-US" sz="1200">
                          <a:effectLst/>
                        </a:rPr>
                        <a:t>Total video length</a:t>
                      </a:r>
                    </a:p>
                  </a:txBody>
                  <a:tcPr marL="63500" marR="63500" marT="63500" marB="63500">
                    <a:solidFill>
                      <a:schemeClr val="tx2">
                        <a:lumMod val="25000"/>
                        <a:lumOff val="75000"/>
                      </a:schemeClr>
                    </a:solidFill>
                  </a:tcPr>
                </a:tc>
                <a:extLst>
                  <a:ext uri="{0D108BD9-81ED-4DB2-BD59-A6C34878D82A}">
                    <a16:rowId xmlns:a16="http://schemas.microsoft.com/office/drawing/2014/main" val="4191572676"/>
                  </a:ext>
                </a:extLst>
              </a:tr>
              <a:tr h="329022">
                <a:tc>
                  <a:txBody>
                    <a:bodyPr/>
                    <a:lstStyle/>
                    <a:p>
                      <a:r>
                        <a:rPr lang="en-US" sz="1200" b="1">
                          <a:effectLst/>
                        </a:rPr>
                        <a:t>D</a:t>
                      </a:r>
                    </a:p>
                  </a:txBody>
                  <a:tcPr marL="63500" marR="63500" marT="63500" marB="63500">
                    <a:solidFill>
                      <a:schemeClr val="tx2">
                        <a:lumMod val="10000"/>
                        <a:lumOff val="90000"/>
                      </a:schemeClr>
                    </a:solidFill>
                  </a:tcPr>
                </a:tc>
                <a:tc>
                  <a:txBody>
                    <a:bodyPr/>
                    <a:lstStyle/>
                    <a:p>
                      <a:r>
                        <a:rPr lang="en-US" sz="1200">
                          <a:effectLst/>
                        </a:rPr>
                        <a:t>Duration</a:t>
                      </a:r>
                    </a:p>
                  </a:txBody>
                  <a:tcPr marL="63500" marR="63500" marT="63500" marB="63500">
                    <a:solidFill>
                      <a:schemeClr val="tx2">
                        <a:lumMod val="10000"/>
                        <a:lumOff val="90000"/>
                      </a:schemeClr>
                    </a:solidFill>
                  </a:tcPr>
                </a:tc>
                <a:tc>
                  <a:txBody>
                    <a:bodyPr/>
                    <a:lstStyle/>
                    <a:p>
                      <a:r>
                        <a:rPr lang="en-US" sz="1200">
                          <a:effectLst/>
                        </a:rPr>
                        <a:t>Float</a:t>
                      </a:r>
                    </a:p>
                  </a:txBody>
                  <a:tcPr marL="63500" marR="63500" marT="63500" marB="63500">
                    <a:solidFill>
                      <a:schemeClr val="tx2">
                        <a:lumMod val="10000"/>
                        <a:lumOff val="90000"/>
                      </a:schemeClr>
                    </a:solidFill>
                  </a:tcPr>
                </a:tc>
                <a:tc>
                  <a:txBody>
                    <a:bodyPr/>
                    <a:lstStyle/>
                    <a:p>
                      <a:r>
                        <a:rPr lang="en-US" sz="1200">
                          <a:effectLst/>
                        </a:rPr>
                        <a:t>Course duration </a:t>
                      </a:r>
                    </a:p>
                  </a:txBody>
                  <a:tcPr marL="63500" marR="63500" marT="63500" marB="63500">
                    <a:solidFill>
                      <a:schemeClr val="tx2">
                        <a:lumMod val="10000"/>
                        <a:lumOff val="90000"/>
                      </a:schemeClr>
                    </a:solidFill>
                  </a:tcPr>
                </a:tc>
                <a:extLst>
                  <a:ext uri="{0D108BD9-81ED-4DB2-BD59-A6C34878D82A}">
                    <a16:rowId xmlns:a16="http://schemas.microsoft.com/office/drawing/2014/main" val="2398171110"/>
                  </a:ext>
                </a:extLst>
              </a:tr>
              <a:tr h="416117">
                <a:tc>
                  <a:txBody>
                    <a:bodyPr/>
                    <a:lstStyle/>
                    <a:p>
                      <a:r>
                        <a:rPr lang="en-US" sz="1200" b="1">
                          <a:effectLst/>
                        </a:rPr>
                        <a:t>P</a:t>
                      </a:r>
                    </a:p>
                  </a:txBody>
                  <a:tcPr marL="63500" marR="63500" marT="63500" marB="63500">
                    <a:solidFill>
                      <a:schemeClr val="tx2">
                        <a:lumMod val="25000"/>
                        <a:lumOff val="75000"/>
                      </a:schemeClr>
                    </a:solidFill>
                  </a:tcPr>
                </a:tc>
                <a:tc>
                  <a:txBody>
                    <a:bodyPr/>
                    <a:lstStyle/>
                    <a:p>
                      <a:r>
                        <a:rPr lang="en-US" sz="1200">
                          <a:effectLst/>
                        </a:rPr>
                        <a:t>Peer-grading</a:t>
                      </a:r>
                    </a:p>
                  </a:txBody>
                  <a:tcPr marL="63500" marR="63500" marT="63500" marB="63500">
                    <a:solidFill>
                      <a:schemeClr val="tx2">
                        <a:lumMod val="25000"/>
                        <a:lumOff val="75000"/>
                      </a:schemeClr>
                    </a:solidFill>
                  </a:tcPr>
                </a:tc>
                <a:tc>
                  <a:txBody>
                    <a:bodyPr/>
                    <a:lstStyle/>
                    <a:p>
                      <a:r>
                        <a:rPr lang="en-US" sz="1200">
                          <a:effectLst/>
                        </a:rPr>
                        <a:t>Boolean</a:t>
                      </a:r>
                    </a:p>
                  </a:txBody>
                  <a:tcPr marL="63500" marR="63500" marT="63500" marB="63500">
                    <a:solidFill>
                      <a:schemeClr val="tx2">
                        <a:lumMod val="25000"/>
                        <a:lumOff val="75000"/>
                      </a:schemeClr>
                    </a:solidFill>
                  </a:tcPr>
                </a:tc>
                <a:tc>
                  <a:txBody>
                    <a:bodyPr/>
                    <a:lstStyle/>
                    <a:p>
                      <a:r>
                        <a:rPr lang="en-US" sz="1200">
                          <a:effectLst/>
                        </a:rPr>
                        <a:t>Are some assignments graded by students?</a:t>
                      </a:r>
                    </a:p>
                  </a:txBody>
                  <a:tcPr marL="63500" marR="63500" marT="63500" marB="63500">
                    <a:solidFill>
                      <a:schemeClr val="tx2">
                        <a:lumMod val="25000"/>
                        <a:lumOff val="75000"/>
                      </a:schemeClr>
                    </a:solidFill>
                  </a:tcPr>
                </a:tc>
                <a:extLst>
                  <a:ext uri="{0D108BD9-81ED-4DB2-BD59-A6C34878D82A}">
                    <a16:rowId xmlns:a16="http://schemas.microsoft.com/office/drawing/2014/main" val="610665097"/>
                  </a:ext>
                </a:extLst>
              </a:tr>
              <a:tr h="329022">
                <a:tc>
                  <a:txBody>
                    <a:bodyPr/>
                    <a:lstStyle/>
                    <a:p>
                      <a:r>
                        <a:rPr lang="en-US" sz="1200" b="1">
                          <a:effectLst/>
                        </a:rPr>
                        <a:t>S</a:t>
                      </a:r>
                    </a:p>
                  </a:txBody>
                  <a:tcPr marL="63500" marR="63500" marT="63500" marB="63500">
                    <a:solidFill>
                      <a:schemeClr val="tx2">
                        <a:lumMod val="10000"/>
                        <a:lumOff val="90000"/>
                      </a:schemeClr>
                    </a:solidFill>
                  </a:tcPr>
                </a:tc>
                <a:tc>
                  <a:txBody>
                    <a:bodyPr/>
                    <a:lstStyle/>
                    <a:p>
                      <a:r>
                        <a:rPr lang="en-US" sz="1200">
                          <a:effectLst/>
                        </a:rPr>
                        <a:t>Staff activity</a:t>
                      </a:r>
                    </a:p>
                  </a:txBody>
                  <a:tcPr marL="63500" marR="63500" marT="63500" marB="63500">
                    <a:solidFill>
                      <a:schemeClr val="tx2">
                        <a:lumMod val="10000"/>
                        <a:lumOff val="90000"/>
                      </a:schemeClr>
                    </a:solidFill>
                  </a:tcPr>
                </a:tc>
                <a:tc>
                  <a:txBody>
                    <a:bodyPr/>
                    <a:lstStyle/>
                    <a:p>
                      <a:r>
                        <a:rPr lang="en-US" sz="1200">
                          <a:effectLst/>
                        </a:rPr>
                        <a:t>Integer</a:t>
                      </a:r>
                    </a:p>
                  </a:txBody>
                  <a:tcPr marL="63500" marR="63500" marT="63500" marB="63500">
                    <a:solidFill>
                      <a:schemeClr val="tx2">
                        <a:lumMod val="10000"/>
                        <a:lumOff val="90000"/>
                      </a:schemeClr>
                    </a:solidFill>
                  </a:tcPr>
                </a:tc>
                <a:tc>
                  <a:txBody>
                    <a:bodyPr/>
                    <a:lstStyle/>
                    <a:p>
                      <a:r>
                        <a:rPr lang="en-US" sz="1200">
                          <a:effectLst/>
                        </a:rPr>
                        <a:t>No. of posts by teaching staff</a:t>
                      </a:r>
                    </a:p>
                  </a:txBody>
                  <a:tcPr marL="63500" marR="63500" marT="63500" marB="63500">
                    <a:solidFill>
                      <a:schemeClr val="tx2">
                        <a:lumMod val="10000"/>
                        <a:lumOff val="90000"/>
                      </a:schemeClr>
                    </a:solidFill>
                  </a:tcPr>
                </a:tc>
                <a:extLst>
                  <a:ext uri="{0D108BD9-81ED-4DB2-BD59-A6C34878D82A}">
                    <a16:rowId xmlns:a16="http://schemas.microsoft.com/office/drawing/2014/main" val="41650451"/>
                  </a:ext>
                </a:extLst>
              </a:tr>
              <a:tr h="522565">
                <a:tc>
                  <a:txBody>
                    <a:bodyPr/>
                    <a:lstStyle/>
                    <a:p>
                      <a:r>
                        <a:rPr lang="en-US" sz="1200" b="1">
                          <a:effectLst/>
                        </a:rPr>
                        <a:t>H</a:t>
                      </a:r>
                    </a:p>
                  </a:txBody>
                  <a:tcPr marL="63500" marR="63500" marT="63500" marB="63500">
                    <a:solidFill>
                      <a:schemeClr val="tx2">
                        <a:lumMod val="25000"/>
                        <a:lumOff val="75000"/>
                      </a:schemeClr>
                    </a:solidFill>
                  </a:tcPr>
                </a:tc>
                <a:tc>
                  <a:txBody>
                    <a:bodyPr/>
                    <a:lstStyle/>
                    <a:p>
                      <a:r>
                        <a:rPr lang="en-US" sz="1200">
                          <a:effectLst/>
                        </a:rPr>
                        <a:t>Graded homework</a:t>
                      </a:r>
                    </a:p>
                  </a:txBody>
                  <a:tcPr marL="63500" marR="63500" marT="63500" marB="63500">
                    <a:solidFill>
                      <a:schemeClr val="tx2">
                        <a:lumMod val="25000"/>
                        <a:lumOff val="75000"/>
                      </a:schemeClr>
                    </a:solidFill>
                  </a:tcPr>
                </a:tc>
                <a:tc>
                  <a:txBody>
                    <a:bodyPr/>
                    <a:lstStyle/>
                    <a:p>
                      <a:r>
                        <a:rPr lang="en-US" sz="1200">
                          <a:effectLst/>
                        </a:rPr>
                        <a:t>Integer</a:t>
                      </a:r>
                    </a:p>
                  </a:txBody>
                  <a:tcPr marL="63500" marR="63500" marT="63500" marB="63500">
                    <a:solidFill>
                      <a:schemeClr val="tx2">
                        <a:lumMod val="25000"/>
                        <a:lumOff val="75000"/>
                      </a:schemeClr>
                    </a:solidFill>
                  </a:tcPr>
                </a:tc>
                <a:tc>
                  <a:txBody>
                    <a:bodyPr/>
                    <a:lstStyle/>
                    <a:p>
                      <a:r>
                        <a:rPr lang="en-US" sz="1200">
                          <a:effectLst/>
                        </a:rPr>
                        <a:t>Total no. of homework</a:t>
                      </a:r>
                    </a:p>
                  </a:txBody>
                  <a:tcPr marL="63500" marR="63500" marT="63500" marB="63500">
                    <a:solidFill>
                      <a:schemeClr val="tx2">
                        <a:lumMod val="25000"/>
                        <a:lumOff val="75000"/>
                      </a:schemeClr>
                    </a:solidFill>
                  </a:tcPr>
                </a:tc>
                <a:extLst>
                  <a:ext uri="{0D108BD9-81ED-4DB2-BD59-A6C34878D82A}">
                    <a16:rowId xmlns:a16="http://schemas.microsoft.com/office/drawing/2014/main" val="3090741358"/>
                  </a:ext>
                </a:extLst>
              </a:tr>
              <a:tr h="522565">
                <a:tc>
                  <a:txBody>
                    <a:bodyPr/>
                    <a:lstStyle/>
                    <a:p>
                      <a:r>
                        <a:rPr lang="en-US" sz="1200" b="1">
                          <a:effectLst/>
                        </a:rPr>
                        <a:t>M/ M’</a:t>
                      </a:r>
                    </a:p>
                  </a:txBody>
                  <a:tcPr marL="63500" marR="63500" marT="63500" marB="63500">
                    <a:solidFill>
                      <a:schemeClr val="tx2">
                        <a:lumMod val="10000"/>
                        <a:lumOff val="90000"/>
                      </a:schemeClr>
                    </a:solidFill>
                  </a:tcPr>
                </a:tc>
                <a:tc>
                  <a:txBody>
                    <a:bodyPr/>
                    <a:lstStyle/>
                    <a:p>
                      <a:r>
                        <a:rPr lang="en-US" sz="1200">
                          <a:effectLst/>
                        </a:rPr>
                        <a:t>Intrinsic popularity</a:t>
                      </a:r>
                    </a:p>
                  </a:txBody>
                  <a:tcPr marL="63500" marR="63500" marT="63500" marB="63500">
                    <a:solidFill>
                      <a:schemeClr val="tx2">
                        <a:lumMod val="10000"/>
                        <a:lumOff val="90000"/>
                      </a:schemeClr>
                    </a:solidFill>
                  </a:tcPr>
                </a:tc>
                <a:tc>
                  <a:txBody>
                    <a:bodyPr/>
                    <a:lstStyle/>
                    <a:p>
                      <a:r>
                        <a:rPr lang="en-US" sz="1200">
                          <a:effectLst/>
                        </a:rPr>
                        <a:t>Integer </a:t>
                      </a:r>
                    </a:p>
                  </a:txBody>
                  <a:tcPr marL="63500" marR="63500" marT="63500" marB="63500">
                    <a:solidFill>
                      <a:schemeClr val="tx2">
                        <a:lumMod val="10000"/>
                        <a:lumOff val="90000"/>
                      </a:schemeClr>
                    </a:solidFill>
                  </a:tcPr>
                </a:tc>
                <a:tc>
                  <a:txBody>
                    <a:bodyPr/>
                    <a:lstStyle/>
                    <a:p>
                      <a:r>
                        <a:rPr lang="en-US" sz="1200">
                          <a:effectLst/>
                        </a:rPr>
                        <a:t>How popular was the course at the beginning. M (In case of y) / M’ (In case of z)</a:t>
                      </a:r>
                    </a:p>
                  </a:txBody>
                  <a:tcPr marL="63500" marR="63500" marT="63500" marB="63500">
                    <a:solidFill>
                      <a:schemeClr val="tx2">
                        <a:lumMod val="10000"/>
                        <a:lumOff val="90000"/>
                      </a:schemeClr>
                    </a:solidFill>
                  </a:tcPr>
                </a:tc>
                <a:extLst>
                  <a:ext uri="{0D108BD9-81ED-4DB2-BD59-A6C34878D82A}">
                    <a16:rowId xmlns:a16="http://schemas.microsoft.com/office/drawing/2014/main" val="3156483171"/>
                  </a:ext>
                </a:extLst>
              </a:tr>
            </a:tbl>
          </a:graphicData>
        </a:graphic>
      </p:graphicFrame>
      <p:sp>
        <p:nvSpPr>
          <p:cNvPr id="12" name="TextBox 11">
            <a:extLst>
              <a:ext uri="{FF2B5EF4-FFF2-40B4-BE49-F238E27FC236}">
                <a16:creationId xmlns:a16="http://schemas.microsoft.com/office/drawing/2014/main" id="{D4102F99-ADE9-AA76-F332-C1D8433CF267}"/>
              </a:ext>
            </a:extLst>
          </p:cNvPr>
          <p:cNvSpPr txBox="1"/>
          <p:nvPr/>
        </p:nvSpPr>
        <p:spPr>
          <a:xfrm>
            <a:off x="1415142" y="2177142"/>
            <a:ext cx="306779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rPr>
              <a:t>Independent Features</a:t>
            </a:r>
          </a:p>
        </p:txBody>
      </p:sp>
    </p:spTree>
    <p:extLst>
      <p:ext uri="{BB962C8B-B14F-4D97-AF65-F5344CB8AC3E}">
        <p14:creationId xmlns:p14="http://schemas.microsoft.com/office/powerpoint/2010/main" val="2203141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B4F21CA-87AC-7FEB-0310-3EEAC497A127}"/>
              </a:ext>
            </a:extLst>
          </p:cNvPr>
          <p:cNvPicPr>
            <a:picLocks noChangeAspect="1"/>
          </p:cNvPicPr>
          <p:nvPr/>
        </p:nvPicPr>
        <p:blipFill>
          <a:blip r:embed="rId2"/>
          <a:stretch>
            <a:fillRect/>
          </a:stretch>
        </p:blipFill>
        <p:spPr>
          <a:xfrm>
            <a:off x="0" y="-5290"/>
            <a:ext cx="12192000" cy="6858000"/>
          </a:xfrm>
          <a:prstGeom prst="rect">
            <a:avLst/>
          </a:prstGeom>
        </p:spPr>
      </p:pic>
      <p:sp>
        <p:nvSpPr>
          <p:cNvPr id="6" name="Title 1">
            <a:extLst>
              <a:ext uri="{FF2B5EF4-FFF2-40B4-BE49-F238E27FC236}">
                <a16:creationId xmlns:a16="http://schemas.microsoft.com/office/drawing/2014/main" id="{721CAF34-BDC7-0B61-740E-2DCF86ED2F82}"/>
              </a:ext>
            </a:extLst>
          </p:cNvPr>
          <p:cNvSpPr txBox="1">
            <a:spLocks/>
          </p:cNvSpPr>
          <p:nvPr/>
        </p:nvSpPr>
        <p:spPr>
          <a:xfrm>
            <a:off x="1577189" y="1288532"/>
            <a:ext cx="5805033" cy="6068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a:lstStyle>
          <a:p>
            <a:r>
              <a:rPr lang="en-US" sz="3000">
                <a:solidFill>
                  <a:schemeClr val="bg1"/>
                </a:solidFill>
              </a:rPr>
              <a:t>Description of </a:t>
            </a:r>
            <a:r>
              <a:rPr lang="en-US" sz="3000">
                <a:solidFill>
                  <a:srgbClr val="FFD24D"/>
                </a:solidFill>
              </a:rPr>
              <a:t>Course</a:t>
            </a:r>
            <a:r>
              <a:rPr lang="en-US" sz="3000">
                <a:solidFill>
                  <a:schemeClr val="bg1"/>
                </a:solidFill>
              </a:rPr>
              <a:t> Dataset</a:t>
            </a:r>
            <a:endParaRPr lang="en-US">
              <a:solidFill>
                <a:schemeClr val="bg1"/>
              </a:solidFill>
            </a:endParaRPr>
          </a:p>
        </p:txBody>
      </p:sp>
      <p:sp>
        <p:nvSpPr>
          <p:cNvPr id="8" name="TextBox 7">
            <a:extLst>
              <a:ext uri="{FF2B5EF4-FFF2-40B4-BE49-F238E27FC236}">
                <a16:creationId xmlns:a16="http://schemas.microsoft.com/office/drawing/2014/main" id="{F07F2008-5D26-7FC9-2B98-0B5212766ECD}"/>
              </a:ext>
            </a:extLst>
          </p:cNvPr>
          <p:cNvSpPr txBox="1"/>
          <p:nvPr/>
        </p:nvSpPr>
        <p:spPr>
          <a:xfrm>
            <a:off x="1094189" y="1600199"/>
            <a:ext cx="941614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_______________________________________________________________________________</a:t>
            </a:r>
          </a:p>
        </p:txBody>
      </p:sp>
      <p:sp>
        <p:nvSpPr>
          <p:cNvPr id="10" name="TextBox 9">
            <a:extLst>
              <a:ext uri="{FF2B5EF4-FFF2-40B4-BE49-F238E27FC236}">
                <a16:creationId xmlns:a16="http://schemas.microsoft.com/office/drawing/2014/main" id="{0B695D9E-4567-9F2E-AEE0-92025DC42D72}"/>
              </a:ext>
            </a:extLst>
          </p:cNvPr>
          <p:cNvSpPr txBox="1"/>
          <p:nvPr/>
        </p:nvSpPr>
        <p:spPr>
          <a:xfrm>
            <a:off x="1094189" y="1654627"/>
            <a:ext cx="941614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_______________________________________________________________________________</a:t>
            </a:r>
          </a:p>
        </p:txBody>
      </p:sp>
      <p:sp>
        <p:nvSpPr>
          <p:cNvPr id="12" name="TextBox 11">
            <a:extLst>
              <a:ext uri="{FF2B5EF4-FFF2-40B4-BE49-F238E27FC236}">
                <a16:creationId xmlns:a16="http://schemas.microsoft.com/office/drawing/2014/main" id="{D4102F99-ADE9-AA76-F332-C1D8433CF267}"/>
              </a:ext>
            </a:extLst>
          </p:cNvPr>
          <p:cNvSpPr txBox="1"/>
          <p:nvPr/>
        </p:nvSpPr>
        <p:spPr>
          <a:xfrm>
            <a:off x="1415142" y="2177142"/>
            <a:ext cx="306779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rPr>
              <a:t>Dependent Features</a:t>
            </a:r>
          </a:p>
        </p:txBody>
      </p:sp>
      <p:graphicFrame>
        <p:nvGraphicFramePr>
          <p:cNvPr id="4" name="Table 3">
            <a:extLst>
              <a:ext uri="{FF2B5EF4-FFF2-40B4-BE49-F238E27FC236}">
                <a16:creationId xmlns:a16="http://schemas.microsoft.com/office/drawing/2014/main" id="{052EF73A-FC33-07F8-9AF2-97E94734353A}"/>
              </a:ext>
            </a:extLst>
          </p:cNvPr>
          <p:cNvGraphicFramePr>
            <a:graphicFrameLocks noGrp="1"/>
          </p:cNvGraphicFramePr>
          <p:nvPr>
            <p:extLst>
              <p:ext uri="{D42A27DB-BD31-4B8C-83A1-F6EECF244321}">
                <p14:modId xmlns:p14="http://schemas.microsoft.com/office/powerpoint/2010/main" val="504512516"/>
              </p:ext>
            </p:extLst>
          </p:nvPr>
        </p:nvGraphicFramePr>
        <p:xfrm>
          <a:off x="3054927" y="3075808"/>
          <a:ext cx="5191466" cy="1277503"/>
        </p:xfrm>
        <a:graphic>
          <a:graphicData uri="http://schemas.openxmlformats.org/drawingml/2006/table">
            <a:tbl>
              <a:tblPr firstRow="1" bandRow="1">
                <a:tableStyleId>{5C22544A-7EE6-4342-B048-85BDC9FD1C3A}</a:tableStyleId>
              </a:tblPr>
              <a:tblGrid>
                <a:gridCol w="880753">
                  <a:extLst>
                    <a:ext uri="{9D8B030D-6E8A-4147-A177-3AD203B41FA5}">
                      <a16:colId xmlns:a16="http://schemas.microsoft.com/office/drawing/2014/main" val="3103556109"/>
                    </a:ext>
                  </a:extLst>
                </a:gridCol>
                <a:gridCol w="1198384">
                  <a:extLst>
                    <a:ext uri="{9D8B030D-6E8A-4147-A177-3AD203B41FA5}">
                      <a16:colId xmlns:a16="http://schemas.microsoft.com/office/drawing/2014/main" val="3136883890"/>
                    </a:ext>
                  </a:extLst>
                </a:gridCol>
                <a:gridCol w="1086283">
                  <a:extLst>
                    <a:ext uri="{9D8B030D-6E8A-4147-A177-3AD203B41FA5}">
                      <a16:colId xmlns:a16="http://schemas.microsoft.com/office/drawing/2014/main" val="1455514247"/>
                    </a:ext>
                  </a:extLst>
                </a:gridCol>
                <a:gridCol w="2026046">
                  <a:extLst>
                    <a:ext uri="{9D8B030D-6E8A-4147-A177-3AD203B41FA5}">
                      <a16:colId xmlns:a16="http://schemas.microsoft.com/office/drawing/2014/main" val="4168513895"/>
                    </a:ext>
                  </a:extLst>
                </a:gridCol>
              </a:tblGrid>
              <a:tr h="563943">
                <a:tc>
                  <a:txBody>
                    <a:bodyPr/>
                    <a:lstStyle/>
                    <a:p>
                      <a:r>
                        <a:rPr lang="en-US" sz="1200">
                          <a:effectLst/>
                        </a:rPr>
                        <a:t>Notation</a:t>
                      </a:r>
                    </a:p>
                  </a:txBody>
                  <a:tcPr marL="63500" marR="63500" marT="63500" marB="63500">
                    <a:solidFill>
                      <a:schemeClr val="tx2">
                        <a:lumMod val="75000"/>
                        <a:lumOff val="25000"/>
                      </a:schemeClr>
                    </a:solidFill>
                  </a:tcPr>
                </a:tc>
                <a:tc>
                  <a:txBody>
                    <a:bodyPr/>
                    <a:lstStyle/>
                    <a:p>
                      <a:r>
                        <a:rPr lang="en-US" sz="1200">
                          <a:effectLst/>
                        </a:rPr>
                        <a:t>Total number of</a:t>
                      </a:r>
                    </a:p>
                  </a:txBody>
                  <a:tcPr marL="63500" marR="63500" marT="63500" marB="63500">
                    <a:solidFill>
                      <a:schemeClr val="tx2">
                        <a:lumMod val="75000"/>
                        <a:lumOff val="25000"/>
                      </a:schemeClr>
                    </a:solidFill>
                  </a:tcPr>
                </a:tc>
                <a:tc>
                  <a:txBody>
                    <a:bodyPr/>
                    <a:lstStyle/>
                    <a:p>
                      <a:r>
                        <a:rPr lang="en-US" sz="1200">
                          <a:effectLst/>
                        </a:rPr>
                        <a:t>Data Type</a:t>
                      </a:r>
                    </a:p>
                  </a:txBody>
                  <a:tcPr marL="63500" marR="63500" marT="63500" marB="63500">
                    <a:solidFill>
                      <a:schemeClr val="tx2">
                        <a:lumMod val="75000"/>
                        <a:lumOff val="25000"/>
                      </a:schemeClr>
                    </a:solidFill>
                  </a:tcPr>
                </a:tc>
                <a:tc>
                  <a:txBody>
                    <a:bodyPr/>
                    <a:lstStyle/>
                    <a:p>
                      <a:r>
                        <a:rPr lang="en-US" sz="1200">
                          <a:effectLst/>
                        </a:rPr>
                        <a:t>Description</a:t>
                      </a:r>
                    </a:p>
                  </a:txBody>
                  <a:tcPr marL="63500" marR="63500" marT="63500" marB="63500">
                    <a:solidFill>
                      <a:schemeClr val="tx2">
                        <a:lumMod val="75000"/>
                        <a:lumOff val="25000"/>
                      </a:schemeClr>
                    </a:solidFill>
                  </a:tcPr>
                </a:tc>
                <a:extLst>
                  <a:ext uri="{0D108BD9-81ED-4DB2-BD59-A6C34878D82A}">
                    <a16:rowId xmlns:a16="http://schemas.microsoft.com/office/drawing/2014/main" val="3943884580"/>
                  </a:ext>
                </a:extLst>
              </a:tr>
              <a:tr h="356780">
                <a:tc>
                  <a:txBody>
                    <a:bodyPr/>
                    <a:lstStyle/>
                    <a:p>
                      <a:r>
                        <a:rPr lang="en-US" sz="1200">
                          <a:effectLst/>
                        </a:rPr>
                        <a:t>y</a:t>
                      </a:r>
                    </a:p>
                  </a:txBody>
                  <a:tcPr marL="63500" marR="63500" marT="63500" marB="63500">
                    <a:solidFill>
                      <a:schemeClr val="tx2">
                        <a:lumMod val="25000"/>
                        <a:lumOff val="75000"/>
                      </a:schemeClr>
                    </a:solidFill>
                  </a:tcPr>
                </a:tc>
                <a:tc>
                  <a:txBody>
                    <a:bodyPr/>
                    <a:lstStyle/>
                    <a:p>
                      <a:r>
                        <a:rPr lang="en-US" sz="1200">
                          <a:effectLst/>
                        </a:rPr>
                        <a:t>posts</a:t>
                      </a:r>
                    </a:p>
                  </a:txBody>
                  <a:tcPr marL="63500" marR="63500" marT="63500" marB="63500">
                    <a:solidFill>
                      <a:schemeClr val="tx2">
                        <a:lumMod val="25000"/>
                        <a:lumOff val="75000"/>
                      </a:schemeClr>
                    </a:solidFill>
                  </a:tcPr>
                </a:tc>
                <a:tc>
                  <a:txBody>
                    <a:bodyPr/>
                    <a:lstStyle/>
                    <a:p>
                      <a:r>
                        <a:rPr lang="en-US" sz="1200">
                          <a:effectLst/>
                        </a:rPr>
                        <a:t>Integer</a:t>
                      </a:r>
                    </a:p>
                  </a:txBody>
                  <a:tcPr marL="63500" marR="63500" marT="63500" marB="63500">
                    <a:solidFill>
                      <a:schemeClr val="tx2">
                        <a:lumMod val="25000"/>
                        <a:lumOff val="75000"/>
                      </a:schemeClr>
                    </a:solidFill>
                  </a:tcPr>
                </a:tc>
                <a:tc>
                  <a:txBody>
                    <a:bodyPr/>
                    <a:lstStyle/>
                    <a:p>
                      <a:r>
                        <a:rPr lang="en-US" sz="1200">
                          <a:effectLst/>
                        </a:rPr>
                        <a:t>Total posts</a:t>
                      </a:r>
                    </a:p>
                  </a:txBody>
                  <a:tcPr marL="63500" marR="63500" marT="63500" marB="63500">
                    <a:solidFill>
                      <a:schemeClr val="tx2">
                        <a:lumMod val="25000"/>
                        <a:lumOff val="75000"/>
                      </a:schemeClr>
                    </a:solidFill>
                  </a:tcPr>
                </a:tc>
                <a:extLst>
                  <a:ext uri="{0D108BD9-81ED-4DB2-BD59-A6C34878D82A}">
                    <a16:rowId xmlns:a16="http://schemas.microsoft.com/office/drawing/2014/main" val="523303932"/>
                  </a:ext>
                </a:extLst>
              </a:tr>
              <a:tr h="356780">
                <a:tc>
                  <a:txBody>
                    <a:bodyPr/>
                    <a:lstStyle/>
                    <a:p>
                      <a:r>
                        <a:rPr lang="en-US" sz="1200">
                          <a:effectLst/>
                        </a:rPr>
                        <a:t>z</a:t>
                      </a:r>
                    </a:p>
                  </a:txBody>
                  <a:tcPr marL="63500" marR="63500" marT="63500" marB="63500">
                    <a:solidFill>
                      <a:schemeClr val="tx2">
                        <a:lumMod val="10000"/>
                        <a:lumOff val="90000"/>
                      </a:schemeClr>
                    </a:solidFill>
                  </a:tcPr>
                </a:tc>
                <a:tc>
                  <a:txBody>
                    <a:bodyPr/>
                    <a:lstStyle/>
                    <a:p>
                      <a:r>
                        <a:rPr lang="en-US" sz="1200">
                          <a:effectLst/>
                        </a:rPr>
                        <a:t>users</a:t>
                      </a:r>
                    </a:p>
                  </a:txBody>
                  <a:tcPr marL="63500" marR="63500" marT="63500" marB="63500">
                    <a:solidFill>
                      <a:schemeClr val="tx2">
                        <a:lumMod val="10000"/>
                        <a:lumOff val="90000"/>
                      </a:schemeClr>
                    </a:solidFill>
                  </a:tcPr>
                </a:tc>
                <a:tc>
                  <a:txBody>
                    <a:bodyPr/>
                    <a:lstStyle/>
                    <a:p>
                      <a:r>
                        <a:rPr lang="en-US" sz="1200">
                          <a:effectLst/>
                        </a:rPr>
                        <a:t>Integer</a:t>
                      </a:r>
                    </a:p>
                  </a:txBody>
                  <a:tcPr marL="63500" marR="63500" marT="63500" marB="63500">
                    <a:solidFill>
                      <a:schemeClr val="tx2">
                        <a:lumMod val="10000"/>
                        <a:lumOff val="90000"/>
                      </a:schemeClr>
                    </a:solidFill>
                  </a:tcPr>
                </a:tc>
                <a:tc>
                  <a:txBody>
                    <a:bodyPr/>
                    <a:lstStyle/>
                    <a:p>
                      <a:r>
                        <a:rPr lang="en-US" sz="1200">
                          <a:effectLst/>
                        </a:rPr>
                        <a:t>Total Users</a:t>
                      </a:r>
                    </a:p>
                  </a:txBody>
                  <a:tcPr marL="63500" marR="63500" marT="63500" marB="63500">
                    <a:solidFill>
                      <a:schemeClr val="tx2">
                        <a:lumMod val="10000"/>
                        <a:lumOff val="90000"/>
                      </a:schemeClr>
                    </a:solidFill>
                  </a:tcPr>
                </a:tc>
                <a:extLst>
                  <a:ext uri="{0D108BD9-81ED-4DB2-BD59-A6C34878D82A}">
                    <a16:rowId xmlns:a16="http://schemas.microsoft.com/office/drawing/2014/main" val="3421370383"/>
                  </a:ext>
                </a:extLst>
              </a:tr>
            </a:tbl>
          </a:graphicData>
        </a:graphic>
      </p:graphicFrame>
    </p:spTree>
    <p:extLst>
      <p:ext uri="{BB962C8B-B14F-4D97-AF65-F5344CB8AC3E}">
        <p14:creationId xmlns:p14="http://schemas.microsoft.com/office/powerpoint/2010/main" val="1873543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B4F21CA-87AC-7FEB-0310-3EEAC497A127}"/>
              </a:ext>
            </a:extLst>
          </p:cNvPr>
          <p:cNvPicPr>
            <a:picLocks noChangeAspect="1"/>
          </p:cNvPicPr>
          <p:nvPr/>
        </p:nvPicPr>
        <p:blipFill>
          <a:blip r:embed="rId2"/>
          <a:stretch>
            <a:fillRect/>
          </a:stretch>
        </p:blipFill>
        <p:spPr>
          <a:xfrm>
            <a:off x="0" y="-5290"/>
            <a:ext cx="12192000" cy="6858000"/>
          </a:xfrm>
          <a:prstGeom prst="rect">
            <a:avLst/>
          </a:prstGeom>
        </p:spPr>
      </p:pic>
      <p:sp>
        <p:nvSpPr>
          <p:cNvPr id="6" name="Title 1">
            <a:extLst>
              <a:ext uri="{FF2B5EF4-FFF2-40B4-BE49-F238E27FC236}">
                <a16:creationId xmlns:a16="http://schemas.microsoft.com/office/drawing/2014/main" id="{721CAF34-BDC7-0B61-740E-2DCF86ED2F82}"/>
              </a:ext>
            </a:extLst>
          </p:cNvPr>
          <p:cNvSpPr txBox="1">
            <a:spLocks/>
          </p:cNvSpPr>
          <p:nvPr/>
        </p:nvSpPr>
        <p:spPr>
          <a:xfrm>
            <a:off x="1577189" y="1288532"/>
            <a:ext cx="5805033" cy="6068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a:lstStyle>
          <a:p>
            <a:r>
              <a:rPr lang="en-US" sz="3000">
                <a:solidFill>
                  <a:schemeClr val="bg1"/>
                </a:solidFill>
              </a:rPr>
              <a:t>Description of </a:t>
            </a:r>
            <a:r>
              <a:rPr lang="en-US" sz="3000">
                <a:solidFill>
                  <a:srgbClr val="FFD24D"/>
                </a:solidFill>
              </a:rPr>
              <a:t>Post</a:t>
            </a:r>
            <a:r>
              <a:rPr lang="en-US" sz="3000">
                <a:solidFill>
                  <a:schemeClr val="bg1"/>
                </a:solidFill>
              </a:rPr>
              <a:t> Dataset</a:t>
            </a:r>
            <a:endParaRPr lang="en-US">
              <a:solidFill>
                <a:schemeClr val="bg1"/>
              </a:solidFill>
            </a:endParaRPr>
          </a:p>
        </p:txBody>
      </p:sp>
      <p:sp>
        <p:nvSpPr>
          <p:cNvPr id="8" name="TextBox 7">
            <a:extLst>
              <a:ext uri="{FF2B5EF4-FFF2-40B4-BE49-F238E27FC236}">
                <a16:creationId xmlns:a16="http://schemas.microsoft.com/office/drawing/2014/main" id="{F07F2008-5D26-7FC9-2B98-0B5212766ECD}"/>
              </a:ext>
            </a:extLst>
          </p:cNvPr>
          <p:cNvSpPr txBox="1"/>
          <p:nvPr/>
        </p:nvSpPr>
        <p:spPr>
          <a:xfrm>
            <a:off x="1094189" y="1600199"/>
            <a:ext cx="941614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_______________________________________________________________________________</a:t>
            </a:r>
          </a:p>
        </p:txBody>
      </p:sp>
      <p:sp>
        <p:nvSpPr>
          <p:cNvPr id="10" name="TextBox 9">
            <a:extLst>
              <a:ext uri="{FF2B5EF4-FFF2-40B4-BE49-F238E27FC236}">
                <a16:creationId xmlns:a16="http://schemas.microsoft.com/office/drawing/2014/main" id="{0B695D9E-4567-9F2E-AEE0-92025DC42D72}"/>
              </a:ext>
            </a:extLst>
          </p:cNvPr>
          <p:cNvSpPr txBox="1"/>
          <p:nvPr/>
        </p:nvSpPr>
        <p:spPr>
          <a:xfrm>
            <a:off x="1094189" y="1654627"/>
            <a:ext cx="9416142"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_______________________________________________________________________________</a:t>
            </a:r>
          </a:p>
        </p:txBody>
      </p:sp>
      <p:graphicFrame>
        <p:nvGraphicFramePr>
          <p:cNvPr id="5" name="Table 4">
            <a:extLst>
              <a:ext uri="{FF2B5EF4-FFF2-40B4-BE49-F238E27FC236}">
                <a16:creationId xmlns:a16="http://schemas.microsoft.com/office/drawing/2014/main" id="{7691A5C8-F0B0-70C0-563E-19947CBD1693}"/>
              </a:ext>
            </a:extLst>
          </p:cNvPr>
          <p:cNvGraphicFramePr>
            <a:graphicFrameLocks noGrp="1"/>
          </p:cNvGraphicFramePr>
          <p:nvPr>
            <p:extLst>
              <p:ext uri="{D42A27DB-BD31-4B8C-83A1-F6EECF244321}">
                <p14:modId xmlns:p14="http://schemas.microsoft.com/office/powerpoint/2010/main" val="2010477082"/>
              </p:ext>
            </p:extLst>
          </p:nvPr>
        </p:nvGraphicFramePr>
        <p:xfrm>
          <a:off x="2777836" y="2827053"/>
          <a:ext cx="5666504" cy="1625368"/>
        </p:xfrm>
        <a:graphic>
          <a:graphicData uri="http://schemas.openxmlformats.org/drawingml/2006/table">
            <a:tbl>
              <a:tblPr firstRow="1" bandRow="1">
                <a:tableStyleId>{5C22544A-7EE6-4342-B048-85BDC9FD1C3A}</a:tableStyleId>
              </a:tblPr>
              <a:tblGrid>
                <a:gridCol w="1516516">
                  <a:extLst>
                    <a:ext uri="{9D8B030D-6E8A-4147-A177-3AD203B41FA5}">
                      <a16:colId xmlns:a16="http://schemas.microsoft.com/office/drawing/2014/main" val="3141601734"/>
                    </a:ext>
                  </a:extLst>
                </a:gridCol>
                <a:gridCol w="1107874">
                  <a:extLst>
                    <a:ext uri="{9D8B030D-6E8A-4147-A177-3AD203B41FA5}">
                      <a16:colId xmlns:a16="http://schemas.microsoft.com/office/drawing/2014/main" val="353121943"/>
                    </a:ext>
                  </a:extLst>
                </a:gridCol>
                <a:gridCol w="3042114">
                  <a:extLst>
                    <a:ext uri="{9D8B030D-6E8A-4147-A177-3AD203B41FA5}">
                      <a16:colId xmlns:a16="http://schemas.microsoft.com/office/drawing/2014/main" val="701150627"/>
                    </a:ext>
                  </a:extLst>
                </a:gridCol>
              </a:tblGrid>
              <a:tr h="406342">
                <a:tc>
                  <a:txBody>
                    <a:bodyPr/>
                    <a:lstStyle/>
                    <a:p>
                      <a:r>
                        <a:rPr lang="en-US" sz="1200">
                          <a:effectLst/>
                        </a:rPr>
                        <a:t>Column Name</a:t>
                      </a:r>
                    </a:p>
                  </a:txBody>
                  <a:tcPr marL="63500" marR="63500" marT="63500" marB="63500">
                    <a:solidFill>
                      <a:schemeClr val="tx2">
                        <a:lumMod val="75000"/>
                        <a:lumOff val="25000"/>
                      </a:schemeClr>
                    </a:solidFill>
                  </a:tcPr>
                </a:tc>
                <a:tc>
                  <a:txBody>
                    <a:bodyPr/>
                    <a:lstStyle/>
                    <a:p>
                      <a:r>
                        <a:rPr lang="en-US" sz="1200">
                          <a:effectLst/>
                        </a:rPr>
                        <a:t>Data Type</a:t>
                      </a:r>
                    </a:p>
                  </a:txBody>
                  <a:tcPr marL="63500" marR="63500" marT="63500" marB="63500">
                    <a:solidFill>
                      <a:schemeClr val="tx2">
                        <a:lumMod val="75000"/>
                        <a:lumOff val="25000"/>
                      </a:schemeClr>
                    </a:solidFill>
                  </a:tcPr>
                </a:tc>
                <a:tc>
                  <a:txBody>
                    <a:bodyPr/>
                    <a:lstStyle/>
                    <a:p>
                      <a:r>
                        <a:rPr lang="en-US" sz="1200">
                          <a:effectLst/>
                        </a:rPr>
                        <a:t>Description</a:t>
                      </a:r>
                    </a:p>
                  </a:txBody>
                  <a:tcPr marL="63500" marR="63500" marT="63500" marB="63500">
                    <a:solidFill>
                      <a:schemeClr val="tx2">
                        <a:lumMod val="75000"/>
                        <a:lumOff val="25000"/>
                      </a:schemeClr>
                    </a:solidFill>
                  </a:tcPr>
                </a:tc>
                <a:extLst>
                  <a:ext uri="{0D108BD9-81ED-4DB2-BD59-A6C34878D82A}">
                    <a16:rowId xmlns:a16="http://schemas.microsoft.com/office/drawing/2014/main" val="2900846402"/>
                  </a:ext>
                </a:extLst>
              </a:tr>
              <a:tr h="406342">
                <a:tc>
                  <a:txBody>
                    <a:bodyPr/>
                    <a:lstStyle/>
                    <a:p>
                      <a:r>
                        <a:rPr lang="en-US" sz="1200">
                          <a:effectLst/>
                        </a:rPr>
                        <a:t>Post</a:t>
                      </a:r>
                    </a:p>
                  </a:txBody>
                  <a:tcPr marL="63500" marR="63500" marT="63500" marB="63500">
                    <a:solidFill>
                      <a:schemeClr val="tx2">
                        <a:lumMod val="25000"/>
                        <a:lumOff val="75000"/>
                      </a:schemeClr>
                    </a:solidFill>
                  </a:tcPr>
                </a:tc>
                <a:tc>
                  <a:txBody>
                    <a:bodyPr/>
                    <a:lstStyle/>
                    <a:p>
                      <a:r>
                        <a:rPr lang="en-US" sz="1200">
                          <a:effectLst/>
                        </a:rPr>
                        <a:t>Text</a:t>
                      </a:r>
                    </a:p>
                  </a:txBody>
                  <a:tcPr marL="63500" marR="63500" marT="63500" marB="63500">
                    <a:solidFill>
                      <a:schemeClr val="tx2">
                        <a:lumMod val="25000"/>
                        <a:lumOff val="75000"/>
                      </a:schemeClr>
                    </a:solidFill>
                  </a:tcPr>
                </a:tc>
                <a:tc>
                  <a:txBody>
                    <a:bodyPr/>
                    <a:lstStyle/>
                    <a:p>
                      <a:r>
                        <a:rPr lang="en-US" sz="1200">
                          <a:effectLst/>
                        </a:rPr>
                        <a:t>Forum Post </a:t>
                      </a:r>
                    </a:p>
                  </a:txBody>
                  <a:tcPr marL="63500" marR="63500" marT="63500" marB="63500">
                    <a:solidFill>
                      <a:schemeClr val="tx2">
                        <a:lumMod val="25000"/>
                        <a:lumOff val="75000"/>
                      </a:schemeClr>
                    </a:solidFill>
                  </a:tcPr>
                </a:tc>
                <a:extLst>
                  <a:ext uri="{0D108BD9-81ED-4DB2-BD59-A6C34878D82A}">
                    <a16:rowId xmlns:a16="http://schemas.microsoft.com/office/drawing/2014/main" val="3139036669"/>
                  </a:ext>
                </a:extLst>
              </a:tr>
              <a:tr h="406342">
                <a:tc>
                  <a:txBody>
                    <a:bodyPr/>
                    <a:lstStyle/>
                    <a:p>
                      <a:r>
                        <a:rPr lang="en-US" sz="1200">
                          <a:effectLst/>
                        </a:rPr>
                        <a:t>Length</a:t>
                      </a:r>
                    </a:p>
                  </a:txBody>
                  <a:tcPr marL="63500" marR="63500" marT="63500" marB="63500">
                    <a:solidFill>
                      <a:schemeClr val="tx2">
                        <a:lumMod val="10000"/>
                        <a:lumOff val="90000"/>
                      </a:schemeClr>
                    </a:solidFill>
                  </a:tcPr>
                </a:tc>
                <a:tc>
                  <a:txBody>
                    <a:bodyPr/>
                    <a:lstStyle/>
                    <a:p>
                      <a:r>
                        <a:rPr lang="en-US" sz="1200">
                          <a:effectLst/>
                        </a:rPr>
                        <a:t>Integer</a:t>
                      </a:r>
                    </a:p>
                  </a:txBody>
                  <a:tcPr marL="63500" marR="63500" marT="63500" marB="63500">
                    <a:solidFill>
                      <a:schemeClr val="tx2">
                        <a:lumMod val="10000"/>
                        <a:lumOff val="90000"/>
                      </a:schemeClr>
                    </a:solidFill>
                  </a:tcPr>
                </a:tc>
                <a:tc>
                  <a:txBody>
                    <a:bodyPr/>
                    <a:lstStyle/>
                    <a:p>
                      <a:r>
                        <a:rPr lang="en-US" sz="1200">
                          <a:effectLst/>
                        </a:rPr>
                        <a:t>No. of sub posts </a:t>
                      </a:r>
                    </a:p>
                  </a:txBody>
                  <a:tcPr marL="63500" marR="63500" marT="63500" marB="63500">
                    <a:solidFill>
                      <a:schemeClr val="tx2">
                        <a:lumMod val="10000"/>
                        <a:lumOff val="90000"/>
                      </a:schemeClr>
                    </a:solidFill>
                  </a:tcPr>
                </a:tc>
                <a:extLst>
                  <a:ext uri="{0D108BD9-81ED-4DB2-BD59-A6C34878D82A}">
                    <a16:rowId xmlns:a16="http://schemas.microsoft.com/office/drawing/2014/main" val="1690783001"/>
                  </a:ext>
                </a:extLst>
              </a:tr>
              <a:tr h="406342">
                <a:tc>
                  <a:txBody>
                    <a:bodyPr/>
                    <a:lstStyle/>
                    <a:p>
                      <a:r>
                        <a:rPr lang="en-US" sz="1200">
                          <a:effectLst/>
                        </a:rPr>
                        <a:t>Is Course related</a:t>
                      </a:r>
                    </a:p>
                  </a:txBody>
                  <a:tcPr marL="63500" marR="63500" marT="63500" marB="63500">
                    <a:solidFill>
                      <a:schemeClr val="tx2">
                        <a:lumMod val="25000"/>
                        <a:lumOff val="75000"/>
                      </a:schemeClr>
                    </a:solidFill>
                  </a:tcPr>
                </a:tc>
                <a:tc>
                  <a:txBody>
                    <a:bodyPr/>
                    <a:lstStyle/>
                    <a:p>
                      <a:r>
                        <a:rPr lang="en-US" sz="1200">
                          <a:effectLst/>
                        </a:rPr>
                        <a:t>Boolean</a:t>
                      </a:r>
                    </a:p>
                  </a:txBody>
                  <a:tcPr marL="63500" marR="63500" marT="63500" marB="63500">
                    <a:solidFill>
                      <a:schemeClr val="tx2">
                        <a:lumMod val="25000"/>
                        <a:lumOff val="75000"/>
                      </a:schemeClr>
                    </a:solidFill>
                  </a:tcPr>
                </a:tc>
                <a:tc>
                  <a:txBody>
                    <a:bodyPr/>
                    <a:lstStyle/>
                    <a:p>
                      <a:r>
                        <a:rPr lang="en-US" sz="1200">
                          <a:effectLst/>
                        </a:rPr>
                        <a:t>Is the post course related? </a:t>
                      </a:r>
                    </a:p>
                  </a:txBody>
                  <a:tcPr marL="63500" marR="63500" marT="63500" marB="63500">
                    <a:solidFill>
                      <a:schemeClr val="tx2">
                        <a:lumMod val="25000"/>
                        <a:lumOff val="75000"/>
                      </a:schemeClr>
                    </a:solidFill>
                  </a:tcPr>
                </a:tc>
                <a:extLst>
                  <a:ext uri="{0D108BD9-81ED-4DB2-BD59-A6C34878D82A}">
                    <a16:rowId xmlns:a16="http://schemas.microsoft.com/office/drawing/2014/main" val="3654500967"/>
                  </a:ext>
                </a:extLst>
              </a:tr>
            </a:tbl>
          </a:graphicData>
        </a:graphic>
      </p:graphicFrame>
    </p:spTree>
    <p:extLst>
      <p:ext uri="{BB962C8B-B14F-4D97-AF65-F5344CB8AC3E}">
        <p14:creationId xmlns:p14="http://schemas.microsoft.com/office/powerpoint/2010/main" val="3361691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trospectVTI">
  <a:themeElements>
    <a:clrScheme name="AnalogousFromDarkSeedLeftStep">
      <a:dk1>
        <a:srgbClr val="000000"/>
      </a:dk1>
      <a:lt1>
        <a:srgbClr val="FFFFFF"/>
      </a:lt1>
      <a:dk2>
        <a:srgbClr val="1C2B31"/>
      </a:dk2>
      <a:lt2>
        <a:srgbClr val="F0F2F3"/>
      </a:lt2>
      <a:accent1>
        <a:srgbClr val="DC6534"/>
      </a:accent1>
      <a:accent2>
        <a:srgbClr val="CA2238"/>
      </a:accent2>
      <a:accent3>
        <a:srgbClr val="DC348F"/>
      </a:accent3>
      <a:accent4>
        <a:srgbClr val="CA22C3"/>
      </a:accent4>
      <a:accent5>
        <a:srgbClr val="9D34DC"/>
      </a:accent5>
      <a:accent6>
        <a:srgbClr val="5A3BD0"/>
      </a:accent6>
      <a:hlink>
        <a:srgbClr val="A43FBF"/>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Last_x0020_Modified_x0020_by xmlns="f577acbf-5b0b-4b4f-9948-268e97f8d3a4">
      <UserInfo>
        <DisplayName/>
        <AccountId xsi:nil="true"/>
        <AccountType/>
      </UserInfo>
    </Last_x0020_Modified_x0020_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7" ma:contentTypeDescription="Create a new document." ma:contentTypeScope="" ma:versionID="494388dab000d3589ee33216531581af">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5bac03f58105d2ec42145d3be0283fbe"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Last_x0020_Modified_x0020_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Last_x0020_Modified_x0020_by" ma:index="22" nillable="true" ma:displayName="Last Modified by" ma:description="Last Modified by" ma:format="Dropdown" ma:list="UserInfo" ma:SharePointGroup="0" ma:internalName="Last_x0020_Modified_x0020_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7AB1FA-2F28-4684-9230-02ACEB6C0B0A}">
  <ds:schemaRefs>
    <ds:schemaRef ds:uri="b1e4d6ee-9f6f-43f8-a618-24f3d84da28f"/>
    <ds:schemaRef ds:uri="f577acbf-5b0b-4b4f-9948-268e97f8d3a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E9F6B6F-3551-427A-B903-8EA2D9F78B21}">
  <ds:schemaRefs>
    <ds:schemaRef ds:uri="b1e4d6ee-9f6f-43f8-a618-24f3d84da28f"/>
    <ds:schemaRef ds:uri="f577acbf-5b0b-4b4f-9948-268e97f8d3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Avenir Next LT Pro Light</vt:lpstr>
      <vt:lpstr>Calibri</vt:lpstr>
      <vt:lpstr>RetrospectVTI</vt:lpstr>
      <vt:lpstr>Learning about  Social Learning in  MOOCs  From Statistical Analysis to  Generative Model</vt:lpstr>
      <vt:lpstr>What is MOOC?</vt:lpstr>
      <vt:lpstr>Motivation</vt:lpstr>
      <vt:lpstr>Focused Problems</vt:lpstr>
      <vt:lpstr>Research Questions</vt:lpstr>
      <vt:lpstr>PowerPoint Presentation</vt:lpstr>
      <vt:lpstr>PowerPoint Presentation</vt:lpstr>
      <vt:lpstr>PowerPoint Presentation</vt:lpstr>
      <vt:lpstr>PowerPoint Presentation</vt:lpstr>
      <vt:lpstr>Methodology</vt:lpstr>
      <vt:lpstr>Methodology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Tanvir Mobasshir</cp:lastModifiedBy>
  <cp:revision>1</cp:revision>
  <dcterms:created xsi:type="dcterms:W3CDTF">2018-06-07T21:39:02Z</dcterms:created>
  <dcterms:modified xsi:type="dcterms:W3CDTF">2022-12-26T22:00:11Z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