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68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71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24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69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878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411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776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876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85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32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83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48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75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51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53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5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98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2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nvisharma3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hyperlink" Target="https://github.com/Tanvisharm31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lang="en-IN"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lang="en-IN"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lang="en-IN"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N"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lang="en-IN"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Tanvi Sharma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https://github.com/Tanvisharma31</a:t>
            </a: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28/07/2024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0284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981200" y="1400249"/>
            <a:ext cx="9677400" cy="500855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18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18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18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18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1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18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18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18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18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18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https://github.com/Tanvisharma31/IBM_Data_Science_Professional_Certification/blob/master/10.Applied_Data_Science_Capstone/Week%201%20Introduction/Data%20wrangling%20.ipynb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71600" y="1846309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https://github.com/Tanvisharma31/IBM_Data_Science_Professional_Certification/blob/master/10.Applied_Data_Science_Capstone/Week%202%20EDA/EDA%20with%20Visualization.ipynb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539879" y="1676400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https://github.com/Tanvisharma31/IBM_Data_Science_Professional_Certification/blob/master/10.Applied_Data_Science_Capstone/Week%202%20EDA/EDA%20with%20SQL.ipynb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94586" y="1783969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https://github.com/Tanvisharma31/IBM_Data_Science_Professional_Certification/blob/master/10.Applied_Data_Science_Capstone/Week%203%20Interactive%20Visual%20Analytics%20and%20Dashboard/Interactive%20Visual%20Analytics%20with%20Folium.ipynb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4478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71600" y="1397474"/>
            <a:ext cx="10363200" cy="443262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https://github.com/Tanvisharma31/IBM_Data_Science_Professional_Certification/blob/master/10.Applied_Data_Science_Capstone/Week%203%20Interactive%20Visual%20Analytics%20and%20Dashboard/spacex_dash_app.py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95830" y="5833797"/>
            <a:ext cx="9220200" cy="5802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12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12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12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200" dirty="0">
                <a:latin typeface="Carlito"/>
                <a:cs typeface="Carlito"/>
                <a:hlinkClick r:id="rId2"/>
              </a:rPr>
              <a:t>https://github.com/Tanvisharma31/IBM_Data_Science_Professional_Certification/blob/master/10.Applied_Data_Science_Capstone/Week%204%20Predictive%20Analysis%20(Classification)/Machine%20Learning%20Prediction.ipynb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967" y="28470"/>
            <a:ext cx="10018713" cy="175259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574482" y="5239838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preview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Plotly dashboard.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following </a:t>
            </a:r>
            <a:r>
              <a:rPr sz="1800" spc="-5" dirty="0">
                <a:latin typeface="Carlito"/>
                <a:cs typeface="Carlito"/>
              </a:rPr>
              <a:t>sides will show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20" dirty="0">
                <a:latin typeface="Carlito"/>
                <a:cs typeface="Carlito"/>
              </a:rPr>
              <a:t>EDA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spc="-20" dirty="0">
                <a:latin typeface="Carlito"/>
                <a:cs typeface="Carlito"/>
              </a:rPr>
              <a:t>visualization, EDA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SQL, </a:t>
            </a:r>
            <a:r>
              <a:rPr sz="1800" spc="-25" dirty="0">
                <a:latin typeface="Carlito"/>
                <a:cs typeface="Carlito"/>
              </a:rPr>
              <a:t>Interactive </a:t>
            </a:r>
            <a:r>
              <a:rPr sz="1800" dirty="0">
                <a:latin typeface="Carlito"/>
                <a:cs typeface="Carlito"/>
              </a:rPr>
              <a:t>Map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20" dirty="0">
                <a:latin typeface="Carlito"/>
                <a:cs typeface="Carlito"/>
              </a:rPr>
              <a:t>Folium,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finally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our </a:t>
            </a:r>
            <a:r>
              <a:rPr sz="1800" dirty="0">
                <a:latin typeface="Carlito"/>
                <a:cs typeface="Carlito"/>
              </a:rPr>
              <a:t>model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about 83%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45" dirty="0"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7206" y="4914901"/>
            <a:ext cx="12206031" cy="1878964"/>
            <a:chOff x="-17206" y="4914901"/>
            <a:chExt cx="12206031" cy="1878964"/>
          </a:xfrm>
        </p:grpSpPr>
        <p:sp>
          <p:nvSpPr>
            <p:cNvPr id="3" name="object 3"/>
            <p:cNvSpPr/>
            <p:nvPr/>
          </p:nvSpPr>
          <p:spPr>
            <a:xfrm>
              <a:off x="-17206" y="4914901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Flight </a:t>
            </a:r>
            <a:r>
              <a:rPr sz="3600" spc="-229" dirty="0"/>
              <a:t>Number </a:t>
            </a:r>
            <a:r>
              <a:rPr sz="3600" spc="-300" dirty="0"/>
              <a:t>vs. </a:t>
            </a:r>
            <a:r>
              <a:rPr sz="3600" spc="-310" dirty="0"/>
              <a:t>Launch</a:t>
            </a:r>
            <a:r>
              <a:rPr sz="3600" spc="-765" dirty="0"/>
              <a:t> </a:t>
            </a:r>
            <a:r>
              <a:rPr sz="3600" spc="-265" dirty="0"/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Payload </a:t>
            </a:r>
            <a:r>
              <a:rPr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vs. </a:t>
            </a:r>
            <a:r>
              <a:rPr sz="3600" spc="-3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Launch</a:t>
            </a:r>
            <a:r>
              <a:rPr sz="3600" spc="-49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3600" spc="-2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Site</a:t>
            </a:r>
            <a:endParaRPr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324600" y="2590800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(3)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(4)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(6)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(16)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(46)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(47)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Success </a:t>
            </a:r>
            <a:r>
              <a:rPr sz="3600" spc="-16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 </a:t>
            </a:r>
            <a:r>
              <a:rPr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vs. </a:t>
            </a:r>
            <a:r>
              <a:rPr sz="3600" spc="-13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Orbit</a:t>
            </a:r>
            <a:r>
              <a:rPr sz="3600" spc="-67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3600" spc="-14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endParaRPr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Flight </a:t>
            </a:r>
            <a:r>
              <a:rPr sz="3600" spc="-22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</a:t>
            </a:r>
            <a:r>
              <a:rPr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vs. </a:t>
            </a:r>
            <a:r>
              <a:rPr sz="3600" spc="-13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Orbit</a:t>
            </a:r>
            <a:r>
              <a:rPr sz="3600" spc="-7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3600" spc="-14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endParaRPr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Payload </a:t>
            </a:r>
            <a:r>
              <a:rPr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vs. </a:t>
            </a:r>
            <a:r>
              <a:rPr sz="3600" spc="-13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Orbit</a:t>
            </a:r>
            <a:r>
              <a:rPr sz="3600" spc="-46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3600" spc="-14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endParaRPr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Launch </a:t>
            </a:r>
            <a:r>
              <a:rPr sz="3600" spc="-4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Success </a:t>
            </a:r>
            <a:r>
              <a:rPr sz="3600" spc="-33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Yearly</a:t>
            </a:r>
            <a:r>
              <a:rPr sz="3600" spc="-47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3600" spc="-30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Trend</a:t>
            </a:r>
            <a:endParaRPr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800" y="2752406"/>
            <a:ext cx="946410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 algn="just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models.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241300" marR="5080" indent="-228600" algn="just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accuracy.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828800" y="1865629"/>
            <a:ext cx="8305800" cy="60478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3068569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0" y="1863600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006461" y="364921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057400" y="1916296"/>
            <a:ext cx="8894455" cy="105926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5714" y="3565017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828800" y="1846059"/>
            <a:ext cx="8964168" cy="179946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3733904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04800"/>
            <a:ext cx="10479089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lang="en-US"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47480" y="5427393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9043" y="1621536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29193"/>
            <a:ext cx="10326689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60546" y="1711421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152400"/>
            <a:ext cx="10479089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6435" y="1499946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765755" y="3413760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Here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USD)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1)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X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recovery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537588"/>
            <a:ext cx="10402889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28799" y="4796409"/>
            <a:ext cx="9771075" cy="142859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3400" y="1897776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756531"/>
            <a:ext cx="10326689" cy="124829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53855"/>
            <a:ext cx="10402889" cy="731097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7317" y="1989074"/>
            <a:ext cx="9640442" cy="231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207008" y="2976753"/>
            <a:ext cx="9644381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159E5-A295-91BE-B0EB-F8FF5A3D086F}"/>
              </a:ext>
            </a:extLst>
          </p:cNvPr>
          <p:cNvSpPr txBox="1"/>
          <p:nvPr/>
        </p:nvSpPr>
        <p:spPr>
          <a:xfrm>
            <a:off x="1295400" y="4572002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Predictive Analysis (Classification)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</a:t>
            </a:r>
            <a:r>
              <a:rPr sz="3600" spc="-34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3600" spc="-2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</a:t>
            </a:r>
            <a:endParaRPr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Confusion</a:t>
            </a:r>
            <a:r>
              <a:rPr sz="3600" spc="-3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3600" spc="-11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Matrix</a:t>
            </a:r>
            <a:endParaRPr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70366"/>
            <a:ext cx="32448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0" dirty="0"/>
              <a:t>CONCLUSION</a:t>
            </a:r>
            <a:endParaRPr spc="-1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90959" y="1828800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990600"/>
            <a:ext cx="24542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71600" y="1722120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https://github.com/Tanvisharma31/IBM_Data_Science_Professional_Certification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400" y="2514600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methodology: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page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wrangling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otherwise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SQL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Dash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models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cs typeface="Carlito"/>
              </a:rPr>
              <a:t>GridSearchCV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814717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lang="en-US" sz="3600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5"/>
              </a:rPr>
              <a:t>https://github.com/Tanvisharm31/IBM_Data_Science_Professional_Certification/blob/master/10.Applied_Data_Science_Capstone/Week%201%20Introduction/Data%20Collection%20Api%20.ipynb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3"/>
              </a:rPr>
              <a:t>https://github.com/Tanvisharma31/IBM_Data_Science_Professional_Certification/blob/master/10.Applied_Data_Science_Capstone/Week%201%20Introduction/Data%20Collection%20with%20Web%20Scraping.ipynb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84</TotalTime>
  <Words>3020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Carlito</vt:lpstr>
      <vt:lpstr>Corbel</vt:lpstr>
      <vt:lpstr>Parallax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Tanvi Sharma</cp:lastModifiedBy>
  <cp:revision>2</cp:revision>
  <dcterms:created xsi:type="dcterms:W3CDTF">2021-08-26T16:53:12Z</dcterms:created>
  <dcterms:modified xsi:type="dcterms:W3CDTF">2024-07-28T11:39:37Z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