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2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976085E2-DF22-49DD-AA3D-23B23B6A05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85E2-DF22-49DD-AA3D-23B23B6A05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133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976085E2-DF22-49DD-AA3D-23B23B6A05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6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85E2-DF22-49DD-AA3D-23B23B6A05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6960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85E2-DF22-49DD-AA3D-23B23B6A05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7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85E2-DF22-49DD-AA3D-23B23B6A05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1456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85E2-DF22-49DD-AA3D-23B23B6A05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238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85E2-DF22-49DD-AA3D-23B23B6A05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5102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85E2-DF22-49DD-AA3D-23B23B6A05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80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85E2-DF22-49DD-AA3D-23B23B6A05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85E2-DF22-49DD-AA3D-23B23B6A05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6784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76085E2-DF22-49DD-AA3D-23B23B6A05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30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97654" y="719092"/>
            <a:ext cx="9215022" cy="2720794"/>
          </a:xfrm>
        </p:spPr>
        <p:txBody>
          <a:bodyPr/>
          <a:lstStyle/>
          <a:p>
            <a:r>
              <a:rPr lang="en-US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“TEXT EDITOR”</a:t>
            </a:r>
            <a:br>
              <a:rPr lang="en-US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b="1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30819" y="3293616"/>
            <a:ext cx="10437181" cy="33823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ubmitted</a:t>
            </a:r>
            <a:r>
              <a:rPr lang="en-US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sz="4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  <a:p>
            <a:pPr marL="0" indent="0" algn="just">
              <a:buNone/>
            </a:pPr>
            <a:r>
              <a:rPr lang="en-US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Tanweer </a:t>
            </a:r>
            <a:r>
              <a:rPr 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Akhtar </a:t>
            </a:r>
            <a:endParaRPr lang="en-US" dirty="0" smtClean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13509" y="600892"/>
            <a:ext cx="8133806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941" y="378188"/>
            <a:ext cx="3551192" cy="60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2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492" y="696687"/>
            <a:ext cx="8508274" cy="99277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Text Editor????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88" y="1689463"/>
            <a:ext cx="9539599" cy="27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text editor</a:t>
            </a:r>
            <a:r>
              <a:rPr lang="en-US" dirty="0"/>
              <a:t> is program that allows you to open, view, and edit plain </a:t>
            </a:r>
            <a:r>
              <a:rPr lang="en-US" b="1" dirty="0"/>
              <a:t>text</a:t>
            </a:r>
            <a:r>
              <a:rPr lang="en-US" dirty="0"/>
              <a:t> </a:t>
            </a:r>
            <a:r>
              <a:rPr lang="en-US" dirty="0" smtClean="0"/>
              <a:t>files</a:t>
            </a:r>
          </a:p>
          <a:p>
            <a:r>
              <a:rPr lang="en-US" dirty="0"/>
              <a:t> </a:t>
            </a:r>
            <a:r>
              <a:rPr lang="en-US" b="1" dirty="0" smtClean="0"/>
              <a:t>Text </a:t>
            </a:r>
            <a:r>
              <a:rPr lang="en-US" b="1" dirty="0"/>
              <a:t>editors</a:t>
            </a:r>
            <a:r>
              <a:rPr lang="en-US" dirty="0"/>
              <a:t> do not add formatting to </a:t>
            </a:r>
            <a:r>
              <a:rPr lang="en-US" b="1" dirty="0"/>
              <a:t>text</a:t>
            </a:r>
            <a:r>
              <a:rPr lang="en-US" dirty="0"/>
              <a:t>, instead focusing on </a:t>
            </a:r>
            <a:r>
              <a:rPr lang="en-US" b="1" dirty="0"/>
              <a:t>editing</a:t>
            </a:r>
            <a:r>
              <a:rPr lang="en-US" dirty="0"/>
              <a:t> functions for plain </a:t>
            </a:r>
            <a:r>
              <a:rPr lang="en-US" b="1" dirty="0"/>
              <a:t>text</a:t>
            </a:r>
            <a:r>
              <a:rPr lang="en-US" dirty="0" smtClean="0"/>
              <a:t>.</a:t>
            </a:r>
          </a:p>
          <a:p>
            <a:r>
              <a:rPr lang="en-US" b="1" dirty="0"/>
              <a:t>Text editors</a:t>
            </a:r>
            <a:r>
              <a:rPr lang="en-US" dirty="0"/>
              <a:t> are used by a wide variety of people, for a wide variety of purposes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Text editor help you to give no. of advantage over word processor.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View </a:t>
            </a:r>
            <a:r>
              <a:rPr lang="en-US" b="1" dirty="0"/>
              <a:t>Main window </a:t>
            </a:r>
            <a:endParaRPr lang="en-US" dirty="0"/>
          </a:p>
          <a:p>
            <a:r>
              <a:rPr lang="en-US" dirty="0"/>
              <a:t>This is the GUI of text editor it includes the dock under the menu bar and text space for </a:t>
            </a:r>
          </a:p>
          <a:p>
            <a:pPr marL="0" indent="0">
              <a:buNone/>
            </a:pPr>
            <a:r>
              <a:rPr lang="en-US" dirty="0"/>
              <a:t>editing the text. The look and feel is default look of Operating system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use text editor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46" y="3513785"/>
            <a:ext cx="6168883" cy="17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9377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Second View :-</a:t>
            </a:r>
            <a:r>
              <a:rPr lang="en-US" b="1" dirty="0"/>
              <a:t>.Opening a file </a:t>
            </a:r>
            <a:endParaRPr lang="en-US" dirty="0"/>
          </a:p>
          <a:p>
            <a:r>
              <a:rPr lang="en-US" dirty="0"/>
              <a:t>This window appears when we click on the open option on the Dock or in the file </a:t>
            </a:r>
          </a:p>
          <a:p>
            <a:r>
              <a:rPr lang="en-US" dirty="0"/>
              <a:t>menu The file menu is created using </a:t>
            </a:r>
            <a:r>
              <a:rPr lang="en-US" dirty="0" err="1"/>
              <a:t>JMenu</a:t>
            </a:r>
            <a:r>
              <a:rPr lang="en-US" dirty="0"/>
              <a:t> class.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51" y="3445175"/>
            <a:ext cx="5803856" cy="24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9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246"/>
            <a:ext cx="10515600" cy="480971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Third View </a:t>
            </a:r>
            <a:r>
              <a:rPr lang="en-US" b="1" dirty="0" smtClean="0"/>
              <a:t>Saving </a:t>
            </a:r>
            <a:r>
              <a:rPr lang="en-US" b="1" dirty="0"/>
              <a:t>a file </a:t>
            </a:r>
            <a:endParaRPr lang="en-US" dirty="0"/>
          </a:p>
          <a:p>
            <a:r>
              <a:rPr lang="en-US" dirty="0"/>
              <a:t>This window appears when we want to save the file. The shortcut </a:t>
            </a:r>
            <a:r>
              <a:rPr lang="en-US" dirty="0" err="1"/>
              <a:t>Ctrl+s</a:t>
            </a:r>
            <a:r>
              <a:rPr lang="en-US" dirty="0"/>
              <a:t> do not work here so </a:t>
            </a:r>
          </a:p>
          <a:p>
            <a:r>
              <a:rPr lang="en-US" dirty="0"/>
              <a:t>we can do it using file menu or option on the </a:t>
            </a:r>
            <a:r>
              <a:rPr lang="en-US" dirty="0" smtClean="0"/>
              <a:t>Doc.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540" y="3270706"/>
            <a:ext cx="4996431" cy="257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3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Fourth View </a:t>
            </a:r>
            <a:r>
              <a:rPr lang="en-US" b="1" dirty="0"/>
              <a:t>Print a file </a:t>
            </a:r>
            <a:endParaRPr lang="en-US" dirty="0"/>
          </a:p>
          <a:p>
            <a:r>
              <a:rPr lang="en-US" dirty="0"/>
              <a:t>This window appears when we want to print the file. The shortcut </a:t>
            </a:r>
            <a:r>
              <a:rPr lang="en-US" dirty="0" err="1"/>
              <a:t>Ctrl+p</a:t>
            </a:r>
            <a:r>
              <a:rPr lang="en-US" dirty="0"/>
              <a:t> do not work here so </a:t>
            </a:r>
          </a:p>
          <a:p>
            <a:r>
              <a:rPr lang="en-US" dirty="0"/>
              <a:t>we can do it using file menu or option on the </a:t>
            </a:r>
            <a:r>
              <a:rPr lang="en-US" dirty="0" smtClean="0"/>
              <a:t>Doc.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22" y="3383601"/>
            <a:ext cx="4638328" cy="239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be used for editing any code.</a:t>
            </a:r>
          </a:p>
          <a:p>
            <a:r>
              <a:rPr lang="en-US" dirty="0" smtClean="0"/>
              <a:t>It is very much beneficial for the programmers.</a:t>
            </a:r>
          </a:p>
          <a:p>
            <a:r>
              <a:rPr lang="en-US" dirty="0"/>
              <a:t>For simple edits, it is often faster to make changes to a page using a text editor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can be used for Frontend designing(HTML, CSS).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899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600892"/>
            <a:ext cx="7019109" cy="3892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       </a:t>
            </a:r>
            <a:r>
              <a:rPr lang="en-US" sz="6000" dirty="0" smtClean="0">
                <a:latin typeface="ROG Fonts" panose="00000500000000000000" pitchFamily="50" charset="0"/>
              </a:rPr>
              <a:t>                          </a:t>
            </a:r>
          </a:p>
          <a:p>
            <a:pPr marL="0" indent="0">
              <a:buNone/>
            </a:pPr>
            <a:r>
              <a:rPr lang="en-US" sz="6000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9396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14CF1549-BD58-42A4-B375-3F579C6A7306}" vid="{3BB97891-EBFC-4475-B6DB-9721B8C9FB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219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Mongolian Baiti</vt:lpstr>
      <vt:lpstr>ROG Fonts</vt:lpstr>
      <vt:lpstr>Times New Roman</vt:lpstr>
      <vt:lpstr>Theme1</vt:lpstr>
      <vt:lpstr>“TEXT EDITOR” </vt:lpstr>
      <vt:lpstr>PowerPoint Presentation</vt:lpstr>
      <vt:lpstr>Uses of Text Editor</vt:lpstr>
      <vt:lpstr>How to use text editor</vt:lpstr>
      <vt:lpstr>PowerPoint Presentation</vt:lpstr>
      <vt:lpstr>PowerPoint Presentation</vt:lpstr>
      <vt:lpstr>PowerPoint Presentation</vt:lpstr>
      <vt:lpstr>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TANWEER</dc:creator>
  <cp:lastModifiedBy>TANWEER</cp:lastModifiedBy>
  <cp:revision>28</cp:revision>
  <dcterms:created xsi:type="dcterms:W3CDTF">2020-11-28T16:44:54Z</dcterms:created>
  <dcterms:modified xsi:type="dcterms:W3CDTF">2021-02-10T16:33:21Z</dcterms:modified>
</cp:coreProperties>
</file>