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32" y="1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ADNAN TANWEER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AL-KABIR POLYTECHNIC, C.S.E</a:t>
            </a:r>
            <a:endParaRPr lang="en-US" sz="2000" b="1" dirty="0">
              <a:solidFill>
                <a:schemeClr val="accent1">
                  <a:lumMod val="75000"/>
                </a:schemeClr>
              </a:solidFill>
              <a:latin typeface="Arial"/>
              <a:cs typeface="Arial"/>
            </a:endParaRPr>
          </a:p>
          <a:p>
            <a:pPr algn="r"/>
            <a:r>
              <a:rPr lang="en-US" sz="2000" b="1" dirty="0" smtClean="0">
                <a:solidFill>
                  <a:schemeClr val="accent1">
                    <a:lumMod val="75000"/>
                  </a:schemeClr>
                </a:solidFill>
                <a:latin typeface="Arial"/>
                <a:cs typeface="Arial"/>
              </a:rPr>
              <a:t>Computer Science &amp;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Implementing AES encryption along with steganography for double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Extending to video-based encryption for secure multimedia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Developing a GUI-based tool for user-friendly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Enhancing support for multiple image formats like JPEG, BMP, and TIFF.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rPr>
              <a:t>In today's digital world, ensuring secure communication is a major challenge. Text-based encryption can often be detected, making it vulnerable to cyber threats. This project embeds secret messages within image pixels, offering an undetectable and secure way to store and transfer sensitive information.</a:t>
            </a:r>
            <a:endParaRPr lang="en-IN" sz="20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a:t>
            </a:r>
            <a:r>
              <a:rPr lang="en-US" dirty="0"/>
              <a:t> OpenCV (cv2), OS</a:t>
            </a:r>
          </a:p>
          <a:p>
            <a:pPr>
              <a:buFont typeface="Arial" panose="020B0604020202020204" pitchFamily="34" charset="0"/>
              <a:buChar char="•"/>
            </a:pPr>
            <a:r>
              <a:rPr lang="en-US" b="1" dirty="0"/>
              <a:t>Platform:</a:t>
            </a:r>
            <a:r>
              <a:rPr lang="en-US" dirty="0"/>
              <a:t> Windows/Linux</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2" y="2900024"/>
            <a:ext cx="114780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Steganography-Based Security:</a:t>
            </a:r>
            <a:r>
              <a:rPr kumimoji="0" lang="en-US" altLang="en-US" sz="1800" b="0" i="0" u="none" strike="noStrike" cap="none" normalizeH="0" baseline="0" dirty="0" smtClean="0">
                <a:ln>
                  <a:noFill/>
                </a:ln>
                <a:solidFill>
                  <a:schemeClr val="tx1"/>
                </a:solidFill>
                <a:effectLst/>
                <a:latin typeface="Arial" panose="020B0604020202020204" pitchFamily="34" charset="0"/>
              </a:rPr>
              <a:t> Instead of encrypting messages traditionally, this project hides text inside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Undetectable Encryption:</a:t>
            </a:r>
            <a:r>
              <a:rPr kumimoji="0" lang="en-US" altLang="en-US" sz="1800" b="0" i="0" u="none" strike="noStrike" cap="none" normalizeH="0" baseline="0" dirty="0" smtClean="0">
                <a:ln>
                  <a:noFill/>
                </a:ln>
                <a:solidFill>
                  <a:schemeClr val="tx1"/>
                </a:solidFill>
                <a:effectLst/>
                <a:latin typeface="Arial" panose="020B0604020202020204" pitchFamily="34" charset="0"/>
              </a:rPr>
              <a:t> The message is stored in pixel values, making it invisible to the human eye.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smtClean="0">
                <a:ln>
                  <a:noFill/>
                </a:ln>
                <a:solidFill>
                  <a:schemeClr val="tx1"/>
                </a:solidFill>
                <a:effectLst/>
                <a:latin typeface="Arial" panose="020B0604020202020204" pitchFamily="34" charset="0"/>
              </a:rPr>
              <a:t> The method does not require large computation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Secure Access:</a:t>
            </a:r>
            <a:r>
              <a:rPr kumimoji="0" lang="en-US" altLang="en-US" sz="1800" b="0" i="0" u="none" strike="noStrike" cap="none" normalizeH="0" baseline="0" dirty="0" smtClean="0">
                <a:ln>
                  <a:noFill/>
                </a:ln>
                <a:solidFill>
                  <a:schemeClr val="tx1"/>
                </a:solidFill>
                <a:effectLst/>
                <a:latin typeface="Arial" panose="020B0604020202020204" pitchFamily="34" charset="0"/>
              </a:rPr>
              <a:t> The message can only be retrieved using the correct passcode.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3038523"/>
            <a:ext cx="80814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For secure data transmission.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Government &amp; Military Organizations:</a:t>
            </a:r>
            <a:r>
              <a:rPr kumimoji="0" lang="en-US" altLang="en-US" sz="1800" b="0" i="0" u="none" strike="noStrike" cap="none" normalizeH="0" baseline="0" dirty="0" smtClean="0">
                <a:ln>
                  <a:noFill/>
                </a:ln>
                <a:solidFill>
                  <a:schemeClr val="tx1"/>
                </a:solidFill>
                <a:effectLst/>
                <a:latin typeface="Arial" panose="020B0604020202020204" pitchFamily="34" charset="0"/>
              </a:rPr>
              <a:t> To hide sensitive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smtClean="0">
                <a:ln>
                  <a:noFill/>
                </a:ln>
                <a:solidFill>
                  <a:schemeClr val="tx1"/>
                </a:solidFill>
                <a:effectLst/>
                <a:latin typeface="Arial" panose="020B0604020202020204" pitchFamily="34" charset="0"/>
              </a:rPr>
              <a:t> For secure information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General Users:</a:t>
            </a:r>
            <a:r>
              <a:rPr kumimoji="0" lang="en-US" altLang="en-US" sz="1800" b="0" i="0" u="none" strike="noStrike" cap="none" normalizeH="0" baseline="0" dirty="0" smtClean="0">
                <a:ln>
                  <a:noFill/>
                </a:ln>
                <a:solidFill>
                  <a:schemeClr val="tx1"/>
                </a:solidFill>
                <a:effectLst/>
                <a:latin typeface="Arial" panose="020B0604020202020204" pitchFamily="34" charset="0"/>
              </a:rPr>
              <a:t> For private and confidential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400" y="1232452"/>
            <a:ext cx="4057918" cy="382843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765" y="1232452"/>
            <a:ext cx="3697634" cy="382843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5893" y="1232452"/>
            <a:ext cx="3603323" cy="200194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400" y="5384217"/>
            <a:ext cx="4343038" cy="34662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5303" y="5384216"/>
            <a:ext cx="4682194" cy="346627"/>
          </a:xfrm>
          <a:prstGeom prst="rect">
            <a:avLst/>
          </a:prstGeom>
        </p:spPr>
      </p:pic>
      <p:sp>
        <p:nvSpPr>
          <p:cNvPr id="12" name="TextBox 11"/>
          <p:cNvSpPr txBox="1"/>
          <p:nvPr/>
        </p:nvSpPr>
        <p:spPr>
          <a:xfrm>
            <a:off x="9293360" y="3395357"/>
            <a:ext cx="1928387" cy="369332"/>
          </a:xfrm>
          <a:prstGeom prst="rect">
            <a:avLst/>
          </a:prstGeom>
          <a:noFill/>
        </p:spPr>
        <p:txBody>
          <a:bodyPr wrap="square" rtlCol="0">
            <a:spAutoFit/>
          </a:bodyPr>
          <a:lstStyle/>
          <a:p>
            <a:pPr algn="ctr"/>
            <a:r>
              <a:rPr lang="en-US" u="sng" dirty="0" smtClean="0"/>
              <a:t>Output Image</a:t>
            </a:r>
            <a:endParaRPr lang="en-US" u="sng" dirty="0"/>
          </a:p>
        </p:txBody>
      </p:sp>
      <p:sp>
        <p:nvSpPr>
          <p:cNvPr id="13" name="TextBox 12"/>
          <p:cNvSpPr txBox="1"/>
          <p:nvPr/>
        </p:nvSpPr>
        <p:spPr>
          <a:xfrm>
            <a:off x="581192" y="5869508"/>
            <a:ext cx="3404101" cy="369332"/>
          </a:xfrm>
          <a:prstGeom prst="rect">
            <a:avLst/>
          </a:prstGeom>
          <a:noFill/>
        </p:spPr>
        <p:txBody>
          <a:bodyPr wrap="square" rtlCol="0">
            <a:spAutoFit/>
          </a:bodyPr>
          <a:lstStyle/>
          <a:p>
            <a:pPr algn="ctr"/>
            <a:r>
              <a:rPr lang="en-US" u="sng" dirty="0" smtClean="0"/>
              <a:t>Encryption Execution</a:t>
            </a:r>
            <a:endParaRPr lang="en-US" u="sng" dirty="0"/>
          </a:p>
        </p:txBody>
      </p:sp>
      <p:sp>
        <p:nvSpPr>
          <p:cNvPr id="14" name="TextBox 13"/>
          <p:cNvSpPr txBox="1"/>
          <p:nvPr/>
        </p:nvSpPr>
        <p:spPr>
          <a:xfrm>
            <a:off x="5169486" y="5836157"/>
            <a:ext cx="2951429" cy="369332"/>
          </a:xfrm>
          <a:prstGeom prst="rect">
            <a:avLst/>
          </a:prstGeom>
          <a:noFill/>
        </p:spPr>
        <p:txBody>
          <a:bodyPr wrap="square" rtlCol="0">
            <a:spAutoFit/>
          </a:bodyPr>
          <a:lstStyle/>
          <a:p>
            <a:pPr algn="ctr"/>
            <a:r>
              <a:rPr lang="en-US" u="sng" dirty="0" smtClean="0"/>
              <a:t>Decryption Execution</a:t>
            </a:r>
            <a:endParaRPr lang="en-US" u="sng"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a steganography-based encryption system to store secret messages inside images. The technique ensures secure, undetectable communication without altering the visible properties of the image. The use of a passcode further enhances security, preventing unauthorized access.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https://github.com/TanweerAdnan/Edunet_Project_CS.git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schemas.microsoft.com/office/2006/documentManagement/types"/>
    <ds:schemaRef ds:uri="http://schemas.openxmlformats.org/package/2006/metadata/core-properties"/>
    <ds:schemaRef ds:uri="http://purl.org/dc/dcmitype/"/>
    <ds:schemaRef ds:uri="fadb41d3-f9cb-40fb-903c-8cacaba95bb5"/>
    <ds:schemaRef ds:uri="http://purl.org/dc/elements/1.1/"/>
    <ds:schemaRef ds:uri="http://schemas.microsoft.com/office/infopath/2007/PartnerControls"/>
    <ds:schemaRef ds:uri="b30265f8-c5e2-4918-b4a1-b977299ca3e2"/>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304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Nadeem</cp:lastModifiedBy>
  <cp:revision>28</cp:revision>
  <dcterms:created xsi:type="dcterms:W3CDTF">2021-05-26T16:50:10Z</dcterms:created>
  <dcterms:modified xsi:type="dcterms:W3CDTF">2025-02-16T09:43:48Z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