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26" r:id="rId6"/>
    <p:sldId id="327" r:id="rId7"/>
    <p:sldId id="337" r:id="rId8"/>
    <p:sldId id="340" r:id="rId9"/>
    <p:sldId id="328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0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lava18/google-play-store-app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43601"/>
            <a:ext cx="9144000" cy="356616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Tanya, Jon, Hassan</a:t>
            </a:r>
          </a:p>
        </p:txBody>
      </p:sp>
      <p:pic>
        <p:nvPicPr>
          <p:cNvPr id="1026" name="Picture 2" descr="Google Play Logo, symbol, meaning, history, PNG, brand">
            <a:extLst>
              <a:ext uri="{FF2B5EF4-FFF2-40B4-BE49-F238E27FC236}">
                <a16:creationId xmlns:a16="http://schemas.microsoft.com/office/drawing/2014/main" id="{98396F82-6185-930B-C6DD-FEECA3E8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9" y="327547"/>
            <a:ext cx="9984095" cy="56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306472"/>
            <a:ext cx="3886199" cy="4551527"/>
          </a:xfrm>
        </p:spPr>
        <p:txBody>
          <a:bodyPr/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cap="none" dirty="0">
                <a:latin typeface="Bahnschrift Light" panose="020B0502040204020203" pitchFamily="34" charset="0"/>
              </a:rPr>
              <a:t>Introduction 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cap="none" dirty="0">
                <a:latin typeface="Bahnschrift Light" panose="020B0502040204020203" pitchFamily="34" charset="0"/>
              </a:rPr>
              <a:t>Objective and description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cap="none" dirty="0">
                <a:latin typeface="Bahnschrift Light" panose="020B0502040204020203" pitchFamily="34" charset="0"/>
              </a:rPr>
              <a:t>Data cleaning and exploration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cap="none" dirty="0">
                <a:latin typeface="Bahnschrift Light" panose="020B0502040204020203" pitchFamily="34" charset="0"/>
              </a:rPr>
              <a:t>Detailed slide presentation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cap="none" dirty="0">
                <a:latin typeface="Bahnschrift Light" panose="020B0502040204020203" pitchFamily="34" charset="0"/>
              </a:rPr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Google Play Store gets new logo on Android [Updated ...">
            <a:extLst>
              <a:ext uri="{FF2B5EF4-FFF2-40B4-BE49-F238E27FC236}">
                <a16:creationId xmlns:a16="http://schemas.microsoft.com/office/drawing/2014/main" id="{89C136C5-64E5-2E9A-9121-5BDFB35E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" y="102495"/>
            <a:ext cx="1296537" cy="12965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B9AA43A-F264-EC16-3BC1-58518628D2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39" r="8339"/>
          <a:stretch>
            <a:fillRect/>
          </a:stretch>
        </p:blipFill>
        <p:spPr>
          <a:xfrm>
            <a:off x="5420574" y="1673352"/>
            <a:ext cx="6205817" cy="4188499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442" y="1194861"/>
            <a:ext cx="5760720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442" y="2347414"/>
            <a:ext cx="7758934" cy="4735773"/>
          </a:xfrm>
        </p:spPr>
        <p:txBody>
          <a:bodyPr/>
          <a:lstStyle/>
          <a:p>
            <a:pPr marR="0">
              <a:spcAft>
                <a:spcPts val="800"/>
              </a:spcAft>
            </a:pPr>
            <a:r>
              <a:rPr lang="en-US" dirty="0">
                <a:latin typeface="Bahnschrift Light" panose="020B0502040204020203" pitchFamily="34" charset="0"/>
              </a:rPr>
              <a:t>Analyze Dataset to understand the relation between App Ratings based on App Type and Category and also discover which app has the maximum number of reviews using EDA &amp; Data Visualization.</a:t>
            </a:r>
          </a:p>
          <a:p>
            <a:pPr marR="0">
              <a:spcAft>
                <a:spcPts val="800"/>
              </a:spcAft>
            </a:pPr>
            <a:r>
              <a:rPr lang="en-US" dirty="0">
                <a:latin typeface="Bahnschrift Light" panose="020B0502040204020203" pitchFamily="34" charset="0"/>
              </a:rPr>
              <a:t>We will be using the following dataset from Kaggle which contains different play store apps information and has 10.8k rows with 13 columns.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Dataset: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Google Play Store Apps | Kaggle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Dataset Link: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https://www.kaggle.com/datasets/lava18/google-play-store-apps</a:t>
            </a:r>
            <a:endParaRPr lang="en-US" sz="2000" spc="0" dirty="0"/>
          </a:p>
        </p:txBody>
      </p:sp>
      <p:pic>
        <p:nvPicPr>
          <p:cNvPr id="6" name="Picture 2" descr="Google Play Store gets new logo on Android [Updated ...">
            <a:extLst>
              <a:ext uri="{FF2B5EF4-FFF2-40B4-BE49-F238E27FC236}">
                <a16:creationId xmlns:a16="http://schemas.microsoft.com/office/drawing/2014/main" id="{627EAA5B-CD3B-0CA7-C190-4F68730BB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1095234"/>
            <a:ext cx="3002507" cy="3002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22" y="422148"/>
            <a:ext cx="10332720" cy="94062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br>
              <a:rPr lang="en-US" sz="3200" dirty="0"/>
            </a:br>
            <a:r>
              <a:rPr lang="en-US" sz="3200" dirty="0"/>
              <a:t>What we have used in this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Picture 2" descr="Google Play Store gets new logo on Android [Updated ...">
            <a:extLst>
              <a:ext uri="{FF2B5EF4-FFF2-40B4-BE49-F238E27FC236}">
                <a16:creationId xmlns:a16="http://schemas.microsoft.com/office/drawing/2014/main" id="{4A9F09B8-18EB-D449-D851-6195388F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397898"/>
            <a:ext cx="1113370" cy="11133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icon - Free download on Iconfinder">
            <a:extLst>
              <a:ext uri="{FF2B5EF4-FFF2-40B4-BE49-F238E27FC236}">
                <a16:creationId xmlns:a16="http://schemas.microsoft.com/office/drawing/2014/main" id="{DB930685-D75A-E979-036C-C690B598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3" y="1800043"/>
            <a:ext cx="2031085" cy="20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ilding a simple REST API with Python and Flask | by Onejohi | Medium">
            <a:extLst>
              <a:ext uri="{FF2B5EF4-FFF2-40B4-BE49-F238E27FC236}">
                <a16:creationId xmlns:a16="http://schemas.microsoft.com/office/drawing/2014/main" id="{A5AFD7B6-8CF9-8568-C500-64B25678D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737" y="2085871"/>
            <a:ext cx="2706174" cy="15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s - Free logo icons">
            <a:extLst>
              <a:ext uri="{FF2B5EF4-FFF2-40B4-BE49-F238E27FC236}">
                <a16:creationId xmlns:a16="http://schemas.microsoft.com/office/drawing/2014/main" id="{C18E64AB-FB92-E9D8-E536-0F58CAE1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1" y="1900804"/>
            <a:ext cx="1698795" cy="169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ML Icon Flat - Icon Shop - Download free icons for commercial use">
            <a:extLst>
              <a:ext uri="{FF2B5EF4-FFF2-40B4-BE49-F238E27FC236}">
                <a16:creationId xmlns:a16="http://schemas.microsoft.com/office/drawing/2014/main" id="{E63EDA8F-37F9-14EE-2854-9D904426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76" y="1856890"/>
            <a:ext cx="1816665" cy="181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tplotlib logo — Matplotlib 3.7.0 documentation">
            <a:extLst>
              <a:ext uri="{FF2B5EF4-FFF2-40B4-BE49-F238E27FC236}">
                <a16:creationId xmlns:a16="http://schemas.microsoft.com/office/drawing/2014/main" id="{9B456782-FDC0-BD51-D28D-08D99B5B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96" y="4535626"/>
            <a:ext cx="4703130" cy="9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roject Jupyter | Home">
            <a:extLst>
              <a:ext uri="{FF2B5EF4-FFF2-40B4-BE49-F238E27FC236}">
                <a16:creationId xmlns:a16="http://schemas.microsoft.com/office/drawing/2014/main" id="{0B523034-E372-F21F-96E7-EAAA0AB0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788" y="3973399"/>
            <a:ext cx="4107883" cy="21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as the time finally come for PostgreSQL? | ZDNET">
            <a:extLst>
              <a:ext uri="{FF2B5EF4-FFF2-40B4-BE49-F238E27FC236}">
                <a16:creationId xmlns:a16="http://schemas.microsoft.com/office/drawing/2014/main" id="{5966601E-231D-889E-C57D-3E813EA7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88" y="4299965"/>
            <a:ext cx="2415882" cy="18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20776-0732-C7FF-1D3F-F65E53C92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F403-F274-3987-B5AB-E8E093085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6675" y="2101788"/>
            <a:ext cx="10265014" cy="2971800"/>
          </a:xfrm>
        </p:spPr>
        <p:txBody>
          <a:bodyPr/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Which App category has the highest average rating?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App has the maximum number of Reviews?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What is the Average Rating for Free and Paid Apps?</a:t>
            </a:r>
            <a:endParaRPr lang="en-US" sz="1800" dirty="0">
              <a:effectLst/>
              <a:latin typeface="Bahnschrift Semi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4E6134-94B5-0EC2-83B0-C6273E7C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09600"/>
            <a:ext cx="10352428" cy="530352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1C5398-76D3-00EF-107D-C8995E0B887D}"/>
              </a:ext>
            </a:extLst>
          </p:cNvPr>
          <p:cNvSpPr txBox="1">
            <a:spLocks/>
          </p:cNvSpPr>
          <p:nvPr/>
        </p:nvSpPr>
        <p:spPr>
          <a:xfrm>
            <a:off x="1272822" y="422148"/>
            <a:ext cx="10332720" cy="9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rgbClr val="00B0F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br>
              <a:rPr lang="en-US" sz="3200" dirty="0"/>
            </a:br>
            <a:r>
              <a:rPr lang="en-US" sz="3200" dirty="0"/>
              <a:t>questions to answer</a:t>
            </a:r>
          </a:p>
        </p:txBody>
      </p:sp>
      <p:pic>
        <p:nvPicPr>
          <p:cNvPr id="8" name="Picture 2" descr="Google Play Store gets new logo on Android [Updated ...">
            <a:extLst>
              <a:ext uri="{FF2B5EF4-FFF2-40B4-BE49-F238E27FC236}">
                <a16:creationId xmlns:a16="http://schemas.microsoft.com/office/drawing/2014/main" id="{52DC9A63-90DF-35C9-AA43-AA725E59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397898"/>
            <a:ext cx="1113370" cy="11133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0BE569C-BC31-D1D9-CAEA-D09D1695C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50" y="2377828"/>
            <a:ext cx="2695760" cy="269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81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224954" cy="667693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FC72D-E10B-503F-78E8-98C7BD4FCF36}"/>
              </a:ext>
            </a:extLst>
          </p:cNvPr>
          <p:cNvSpPr txBox="1">
            <a:spLocks/>
          </p:cNvSpPr>
          <p:nvPr/>
        </p:nvSpPr>
        <p:spPr>
          <a:xfrm>
            <a:off x="1148534" y="612789"/>
            <a:ext cx="10332720" cy="19748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br>
              <a:rPr lang="en-US" sz="3200" cap="none" dirty="0"/>
            </a:br>
            <a:r>
              <a:rPr lang="en-US" sz="3200" cap="none" dirty="0"/>
              <a:t>Google Play Store App Dashboard</a:t>
            </a:r>
          </a:p>
        </p:txBody>
      </p:sp>
      <p:pic>
        <p:nvPicPr>
          <p:cNvPr id="5" name="Picture 2" descr="Google Play Store gets new logo on Android [Updated ...">
            <a:extLst>
              <a:ext uri="{FF2B5EF4-FFF2-40B4-BE49-F238E27FC236}">
                <a16:creationId xmlns:a16="http://schemas.microsoft.com/office/drawing/2014/main" id="{3FD069F1-DD1B-FA56-6B4A-D1743691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397898"/>
            <a:ext cx="1113370" cy="11133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5909" y="0"/>
            <a:ext cx="12327909" cy="693445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1" y="664598"/>
            <a:ext cx="10562770" cy="6076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Thank you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" name="Picture 4" descr="25 Questions to Ask During an Interview at a Marketing Agency">
            <a:extLst>
              <a:ext uri="{FF2B5EF4-FFF2-40B4-BE49-F238E27FC236}">
                <a16:creationId xmlns:a16="http://schemas.microsoft.com/office/drawing/2014/main" id="{F27D449D-C22E-0DB4-404F-53318669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75" y="3429000"/>
            <a:ext cx="3160450" cy="33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oogle Play Store gets new logo on Android [Updated ...">
            <a:extLst>
              <a:ext uri="{FF2B5EF4-FFF2-40B4-BE49-F238E27FC236}">
                <a16:creationId xmlns:a16="http://schemas.microsoft.com/office/drawing/2014/main" id="{62D3B671-E6B2-3A2D-6510-F7D9941D4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" y="471603"/>
            <a:ext cx="1754726" cy="17547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{12C40A5C-3984-4CD8-BDD5-F1B059EE2FA8}tf67061901_win32</Template>
  <TotalTime>228</TotalTime>
  <Words>167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Light</vt:lpstr>
      <vt:lpstr>Bahnschrift SemiLight</vt:lpstr>
      <vt:lpstr>Calibri</vt:lpstr>
      <vt:lpstr>Daytona Condensed Light</vt:lpstr>
      <vt:lpstr>Posterama</vt:lpstr>
      <vt:lpstr>Wingdings</vt:lpstr>
      <vt:lpstr>Office Theme</vt:lpstr>
      <vt:lpstr>PowerPoint Presentation</vt:lpstr>
      <vt:lpstr>Agenda</vt:lpstr>
      <vt:lpstr>Introduction</vt:lpstr>
      <vt:lpstr> What we have used in this project</vt:lpstr>
      <vt:lpstr>Questions to answer</vt:lpstr>
      <vt:lpstr>link</vt:lpstr>
      <vt:lpstr> Thank you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Qader</dc:creator>
  <cp:lastModifiedBy>Tanya Qader</cp:lastModifiedBy>
  <cp:revision>2</cp:revision>
  <dcterms:created xsi:type="dcterms:W3CDTF">2023-02-27T17:56:09Z</dcterms:created>
  <dcterms:modified xsi:type="dcterms:W3CDTF">2023-02-27T21:44:22Z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