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anva.com/design/DAEOD5VERVI/GiA0cFZF-UOSvaD98lRyxA/view?utm_content=DAEOD5VERVI&amp;utm_campaign=designshare&amp;utm_medium=link&amp;utm_source=publishshare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Water-level Monitoring System and Dispenser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solidFill>
                  <a:schemeClr val="tx1">
                    <a:lumMod val="8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https://www.canva.com/design/DAEOD5VERVI/GiA0cFZF-UOSvaD98lRyxA/view?utm_content=DAEOD5VERVI&amp;utm_campaign=designshare&amp;utm_medium=link&amp;utm_source=publishsharelink</a:t>
            </a:r>
            <a:endParaRPr lang="en-US" sz="28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D3203F5B123D4B8AA4206EB0916EB0" ma:contentTypeVersion="8" ma:contentTypeDescription="Create a new document." ma:contentTypeScope="" ma:versionID="abf45350f657055aea419344200ab630">
  <xsd:schema xmlns:xsd="http://www.w3.org/2001/XMLSchema" xmlns:xs="http://www.w3.org/2001/XMLSchema" xmlns:p="http://schemas.microsoft.com/office/2006/metadata/properties" xmlns:ns2="35ea86e6-efee-48d2-9dcf-0cfcb5f2534a" xmlns:ns3="a1e7042d-88fd-4daa-904e-cca80ceb8c8f" targetNamespace="http://schemas.microsoft.com/office/2006/metadata/properties" ma:root="true" ma:fieldsID="2c84c8b6bf49abb9da402b9b31b37a03" ns2:_="" ns3:_="">
    <xsd:import namespace="35ea86e6-efee-48d2-9dcf-0cfcb5f2534a"/>
    <xsd:import namespace="a1e7042d-88fd-4daa-904e-cca80ceb8c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ea86e6-efee-48d2-9dcf-0cfcb5f253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7042d-88fd-4daa-904e-cca80ceb8c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044BB2-7AB3-4153-838A-A925049E97DD}"/>
</file>

<file path=customXml/itemProps2.xml><?xml version="1.0" encoding="utf-8"?>
<ds:datastoreItem xmlns:ds="http://schemas.openxmlformats.org/officeDocument/2006/customXml" ds:itemID="{F3FAF3BB-DCC3-4EBF-B130-CFFD1BED5462}"/>
</file>

<file path=customXml/itemProps3.xml><?xml version="1.0" encoding="utf-8"?>
<ds:datastoreItem xmlns:ds="http://schemas.openxmlformats.org/officeDocument/2006/customXml" ds:itemID="{CB442003-03C9-4963-9C7E-DF6386C3337F}"/>
</file>

<file path=docProps/app.xml><?xml version="1.0" encoding="utf-8"?>
<Properties xmlns="http://schemas.openxmlformats.org/officeDocument/2006/extended-properties" xmlns:vt="http://schemas.openxmlformats.org/officeDocument/2006/docPropsVTypes">
  <Template>{C92CB764-6001-43CB-9A13-F72E522197A9}tf12214701_win32</Template>
  <TotalTime>4</TotalTime>
  <Words>44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Goudy Old Style</vt:lpstr>
      <vt:lpstr>Wingdings 2</vt:lpstr>
      <vt:lpstr>SlateVTI</vt:lpstr>
      <vt:lpstr>Water-level Monitoring System and Dispenser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Water-level Monitoring System and Dispenser</dc:title>
  <dc:creator>Saamiya Newrekar</dc:creator>
  <cp:lastModifiedBy>Saamiya Newrekar</cp:lastModifiedBy>
  <cp:revision>1</cp:revision>
  <dcterms:created xsi:type="dcterms:W3CDTF">2020-11-28T08:42:43Z</dcterms:created>
  <dcterms:modified xsi:type="dcterms:W3CDTF">2020-11-28T08:46:45Z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0x0101005FD3203F5B123D4B8AA4206EB0916EB0</vt:lpwstr>
  </property>
</Properties>
</file>