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082-5897-4098-B6CD-DB709373C824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8655A-2597-48C3-9A8B-03A5665E3D2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082-5897-4098-B6CD-DB709373C824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655A-2597-48C3-9A8B-03A5665E3D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082-5897-4098-B6CD-DB709373C824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655A-2597-48C3-9A8B-03A5665E3D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082-5897-4098-B6CD-DB709373C824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8655A-2597-48C3-9A8B-03A5665E3D2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082-5897-4098-B6CD-DB709373C824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8655A-2597-48C3-9A8B-03A5665E3D2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082-5897-4098-B6CD-DB709373C824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8655A-2597-48C3-9A8B-03A5665E3D2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082-5897-4098-B6CD-DB709373C824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8655A-2597-48C3-9A8B-03A5665E3D2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082-5897-4098-B6CD-DB709373C824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8655A-2597-48C3-9A8B-03A5665E3D2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082-5897-4098-B6CD-DB709373C824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8655A-2597-48C3-9A8B-03A5665E3D2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082-5897-4098-B6CD-DB709373C824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8655A-2597-48C3-9A8B-03A5665E3D2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7082-5897-4098-B6CD-DB709373C824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78655A-2597-48C3-9A8B-03A5665E3D26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7CA7082-5897-4098-B6CD-DB709373C824}" type="datetimeFigureOut">
              <a:rPr lang="ru-RU" smtClean="0"/>
              <a:t>25.12.2021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6078655A-2597-48C3-9A8B-03A5665E3D26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3140968"/>
            <a:ext cx="6172200" cy="1133629"/>
          </a:xfrm>
        </p:spPr>
        <p:txBody>
          <a:bodyPr>
            <a:normAutofit fontScale="40000" lnSpcReduction="20000"/>
          </a:bodyPr>
          <a:lstStyle/>
          <a:p>
            <a:pPr algn="ctr">
              <a:lnSpc>
                <a:spcPct val="170000"/>
              </a:lnSpc>
            </a:pPr>
            <a:r>
              <a:rPr lang="ru-RU" sz="9600" dirty="0"/>
              <a:t>Имена сурдопедагогики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869160"/>
            <a:ext cx="165618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err="1" smtClean="0"/>
              <a:t>Боскис</a:t>
            </a:r>
            <a:r>
              <a:rPr lang="ru-RU" dirty="0" smtClean="0"/>
              <a:t> Р. М.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780928"/>
            <a:ext cx="151216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err="1" smtClean="0"/>
              <a:t>Венгер</a:t>
            </a:r>
            <a:r>
              <a:rPr lang="ru-RU" dirty="0" smtClean="0"/>
              <a:t> А. А.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660232" y="4293096"/>
            <a:ext cx="207984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Корсунская Б. Д.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91680" y="2132856"/>
            <a:ext cx="18638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err="1" smtClean="0"/>
              <a:t>Леонгард</a:t>
            </a:r>
            <a:r>
              <a:rPr lang="ru-RU" dirty="0" smtClean="0"/>
              <a:t> Э. И.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77" y="3102333"/>
            <a:ext cx="1390650" cy="17907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747" y="2454344"/>
            <a:ext cx="1450653" cy="189215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92" y="415539"/>
            <a:ext cx="2862195" cy="171731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34" y="4329042"/>
            <a:ext cx="1605447" cy="24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</a:rPr>
              <a:t>Специалист в области детской патопсихологии, дефектологии. Исследовала значений слов у детей, лишенных слуха. Большой вклад внесен в патопсихологию детей, страдающих нарушениями речи при нормальном слухе. Установила, что письменная речь более доступна для глухого в сравнении с устной речью, поскольку она наглядна, стабильна и тем самым более благоприятна для восприятия, а буквенный состав речи дифференцирован. Важное значение для развития советской теории сурдопедагогики и </a:t>
            </a:r>
            <a:r>
              <a:rPr lang="ru-RU" dirty="0" err="1">
                <a:effectLst/>
              </a:rPr>
              <a:t>сурдопсихологии</a:t>
            </a:r>
            <a:r>
              <a:rPr lang="ru-RU" dirty="0">
                <a:effectLst/>
              </a:rPr>
              <a:t> имели работы Р. М. </a:t>
            </a:r>
            <a:r>
              <a:rPr lang="ru-RU" dirty="0" err="1">
                <a:effectLst/>
              </a:rPr>
              <a:t>Боскис</a:t>
            </a:r>
            <a:r>
              <a:rPr lang="ru-RU" dirty="0">
                <a:effectLst/>
              </a:rPr>
              <a:t> по изучению жестовой речи.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ffectLst/>
              </a:rPr>
              <a:t>Боскис</a:t>
            </a:r>
            <a:r>
              <a:rPr lang="ru-RU" dirty="0">
                <a:effectLst/>
              </a:rPr>
              <a:t> Рахиль Михайловна (1902- 1976)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38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effectLst/>
              </a:rPr>
              <a:t>Психолог и детский дефектолог. Александра Абрамовна защитила докторскую диссертацию на степень доктора психологических наук на тему «Сенсорное развитие и сенсорное воспитание аномальных детей дошкольного возраста (глухих, слабослышащих и умственно отсталых)». Работала в Институте дефектологии. Под ее руководством подготовлено более десяти кандидатских диссертаций. Параллельно (с 1983 по 1988 год) преподавала в Ленинском пединституте на факультете дефектологии.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ffectLst/>
              </a:rPr>
              <a:t>Венгер</a:t>
            </a:r>
            <a:r>
              <a:rPr lang="ru-RU" dirty="0">
                <a:effectLst/>
              </a:rPr>
              <a:t> Александра Абрамовна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41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Выдающийся отечественный дефектолог, работала над проблемами обучения и воспитания </a:t>
            </a:r>
            <a:r>
              <a:rPr lang="ru-RU" dirty="0" err="1">
                <a:effectLst/>
              </a:rPr>
              <a:t>неслышащих</a:t>
            </a:r>
            <a:r>
              <a:rPr lang="ru-RU" dirty="0">
                <a:effectLst/>
              </a:rPr>
              <a:t> детей. Главным достижением было создание системы формирования словесной речи у глухих дошкольников. </a:t>
            </a:r>
            <a:r>
              <a:rPr lang="ru-RU" dirty="0" err="1">
                <a:effectLst/>
              </a:rPr>
              <a:t>Б.Д.Корсунская</a:t>
            </a:r>
            <a:r>
              <a:rPr lang="ru-RU" dirty="0">
                <a:effectLst/>
              </a:rPr>
              <a:t> придавала большое значение роли родителей в воспитании и обучении </a:t>
            </a:r>
            <a:r>
              <a:rPr lang="ru-RU" dirty="0" err="1">
                <a:effectLst/>
              </a:rPr>
              <a:t>неслышащих</a:t>
            </a:r>
            <a:r>
              <a:rPr lang="ru-RU" dirty="0">
                <a:effectLst/>
              </a:rPr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Корсунская </a:t>
            </a:r>
            <a:r>
              <a:rPr lang="ru-RU" dirty="0" err="1">
                <a:effectLst/>
              </a:rPr>
              <a:t>Бронислава</a:t>
            </a:r>
            <a:r>
              <a:rPr lang="ru-RU" dirty="0">
                <a:effectLst/>
              </a:rPr>
              <a:t> Давыдовна (1909- 1986)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07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Дефектолог, специалист по работе с глухими детьми. Эмилия Ивановна начала работать под руководством Федора Федоровича </a:t>
            </a:r>
            <a:r>
              <a:rPr lang="ru-RU" dirty="0" err="1">
                <a:effectLst/>
              </a:rPr>
              <a:t>Рау</a:t>
            </a:r>
            <a:r>
              <a:rPr lang="ru-RU" dirty="0">
                <a:effectLst/>
              </a:rPr>
              <a:t>. С самого начала работы ее волновала судьба маленьких глухих детей! Она консультировала родителей глухих детей и учила их заниматься своими детьми самим. Эмилия Ивановна разработала систему слуховых тренировок, методику </a:t>
            </a:r>
            <a:r>
              <a:rPr lang="ru-RU" dirty="0" err="1">
                <a:effectLst/>
              </a:rPr>
              <a:t>Леонгард</a:t>
            </a:r>
            <a:r>
              <a:rPr lang="ru-RU" dirty="0">
                <a:effectLst/>
              </a:rPr>
              <a:t> (обучение глухих детей речи).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ffectLst/>
              </a:rPr>
              <a:t>Леонгард</a:t>
            </a:r>
            <a:r>
              <a:rPr lang="ru-RU" dirty="0">
                <a:effectLst/>
              </a:rPr>
              <a:t> Эмилия Ивановна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995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20</TotalTime>
  <Words>288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Базовая</vt:lpstr>
      <vt:lpstr>Презентация PowerPoint</vt:lpstr>
      <vt:lpstr>Боскис Рахиль Михайловна (1902- 1976)</vt:lpstr>
      <vt:lpstr>Венгер Александра Абрамовна</vt:lpstr>
      <vt:lpstr>Корсунская Бронислава Давыдовна (1909- 1986)</vt:lpstr>
      <vt:lpstr>Леонгард Эмилия Ивановна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таня</dc:creator>
  <cp:lastModifiedBy>таня</cp:lastModifiedBy>
  <cp:revision>2</cp:revision>
  <dcterms:created xsi:type="dcterms:W3CDTF">2021-12-25T12:17:10Z</dcterms:created>
  <dcterms:modified xsi:type="dcterms:W3CDTF">2021-12-25T12:37:47Z</dcterms:modified>
</cp:coreProperties>
</file>