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61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0"/>
    <p:restoredTop sz="94661"/>
  </p:normalViewPr>
  <p:slideViewPr>
    <p:cSldViewPr snapToGrid="0" snapToObjects="1">
      <p:cViewPr varScale="1">
        <p:scale>
          <a:sx n="128" d="100"/>
          <a:sy n="12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Orchestration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7" y="3122392"/>
            <a:ext cx="1863213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11 solution</a:t>
            </a:r>
          </a:p>
          <a:p>
            <a:r>
              <a:rPr lang="en-US" dirty="0"/>
              <a:t>Final challenge</a:t>
            </a:r>
          </a:p>
          <a:p>
            <a:r>
              <a:rPr lang="en-US" dirty="0"/>
              <a:t>Continuous Course Improvement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/>
          </a:bodyPr>
          <a:lstStyle/>
          <a:p>
            <a:r>
              <a:rPr lang="en-US" dirty="0"/>
              <a:t>Service discovery: a mechanism that one service can use to find another.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Service discovery patterns and methods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Systems Manager Parameter Store</a:t>
            </a:r>
          </a:p>
          <a:p>
            <a:pPr lvl="1"/>
            <a:r>
              <a:rPr lang="en-US" dirty="0"/>
              <a:t>Secrets Manager</a:t>
            </a:r>
          </a:p>
          <a:p>
            <a:pPr lvl="1"/>
            <a:r>
              <a:rPr lang="en-US" dirty="0" err="1"/>
              <a:t>CloudMap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dirty="0"/>
              <a:t>Container Orchestration</a:t>
            </a:r>
          </a:p>
          <a:p>
            <a:pPr lvl="1"/>
            <a:r>
              <a:rPr lang="en-US" dirty="0"/>
              <a:t>AWS Elastic Container Service (ECS)</a:t>
            </a:r>
          </a:p>
          <a:p>
            <a:pPr lvl="2"/>
            <a:r>
              <a:rPr lang="en-US" dirty="0"/>
              <a:t>Elastic Container Registry (ECR)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Fargate</a:t>
            </a:r>
            <a:endParaRPr lang="en-US" dirty="0"/>
          </a:p>
          <a:p>
            <a:pPr lvl="2"/>
            <a:r>
              <a:rPr lang="en-US" dirty="0"/>
              <a:t>Container definition</a:t>
            </a:r>
          </a:p>
          <a:p>
            <a:pPr lvl="2"/>
            <a:r>
              <a:rPr lang="en-US" dirty="0"/>
              <a:t>Task definition</a:t>
            </a:r>
          </a:p>
          <a:p>
            <a:pPr lvl="2"/>
            <a:r>
              <a:rPr lang="en-US" dirty="0"/>
              <a:t>Service</a:t>
            </a:r>
          </a:p>
          <a:p>
            <a:pPr lvl="2"/>
            <a:r>
              <a:rPr lang="en-US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Fargate cluster and launch a set of services.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119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DevOps &amp; Cloud Infrastructure SEIS 665 Orchestration Review</vt:lpstr>
      <vt:lpstr>Agenda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2018-03-18T18:36:44Z</dcterms:created>
  <dcterms:modified xsi:type="dcterms:W3CDTF">2019-11-24T03:40:08Z</dcterms:modified>
</cp:coreProperties>
</file>