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1" r:id="rId5"/>
    <p:sldId id="269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/>
    <p:restoredTop sz="94661"/>
  </p:normalViewPr>
  <p:slideViewPr>
    <p:cSldViewPr snapToGrid="0" snapToObjects="1">
      <p:cViewPr varScale="1">
        <p:scale>
          <a:sx n="125" d="100"/>
          <a:sy n="12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Containers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80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9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A way to encapsulate an application and its dependencies in a lightweight and portable environment.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container isn't a VM.</a:t>
            </a:r>
          </a:p>
          <a:p>
            <a:pPr lvl="1"/>
            <a:r>
              <a:rPr lang="en-US" dirty="0"/>
              <a:t>Containers use the same kernel as the host.</a:t>
            </a:r>
          </a:p>
          <a:p>
            <a:pPr lvl="1"/>
            <a:endParaRPr lang="en-US" dirty="0"/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A client-server technology which manages containers.</a:t>
            </a:r>
          </a:p>
          <a:p>
            <a:pPr lvl="1"/>
            <a:r>
              <a:rPr lang="en-US" dirty="0"/>
              <a:t>Docker daemon/server, Docker client, Docker registry (Hub)</a:t>
            </a:r>
          </a:p>
          <a:p>
            <a:endParaRPr lang="en-US" dirty="0"/>
          </a:p>
          <a:p>
            <a:r>
              <a:rPr lang="en-US" dirty="0"/>
              <a:t>Working with Docker containers</a:t>
            </a:r>
          </a:p>
          <a:p>
            <a:pPr lvl="1"/>
            <a:r>
              <a:rPr lang="en-US" dirty="0"/>
              <a:t>Run in interactive vs. detached mode</a:t>
            </a:r>
          </a:p>
          <a:p>
            <a:pPr lvl="1"/>
            <a:r>
              <a:rPr lang="en-US" dirty="0"/>
              <a:t>List, start, stop, remove containers</a:t>
            </a:r>
          </a:p>
          <a:p>
            <a:pPr lvl="1"/>
            <a:endParaRPr lang="en-US" dirty="0"/>
          </a:p>
          <a:p>
            <a:r>
              <a:rPr lang="en-US" dirty="0"/>
              <a:t>Docker image</a:t>
            </a:r>
          </a:p>
          <a:p>
            <a:pPr lvl="1"/>
            <a:r>
              <a:rPr lang="en-US" dirty="0"/>
              <a:t>Consists of layers -- unified file system</a:t>
            </a:r>
          </a:p>
          <a:p>
            <a:pPr lvl="1"/>
            <a:r>
              <a:rPr lang="en-US" dirty="0"/>
              <a:t>Image is read-only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Building Docker images</a:t>
            </a:r>
          </a:p>
          <a:p>
            <a:pPr lvl="1"/>
            <a:r>
              <a:rPr lang="en-US" dirty="0"/>
              <a:t>Create an image starting from an existing image.</a:t>
            </a:r>
          </a:p>
          <a:p>
            <a:pPr lvl="1"/>
            <a:r>
              <a:rPr lang="en-US" dirty="0"/>
              <a:t>Image tags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Dockerfile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FROM, LABEL, CMD, ENTRYPOINT, COPY, WORKDIR, ENV, EXPOSE</a:t>
            </a:r>
          </a:p>
          <a:p>
            <a:endParaRPr lang="en-US" dirty="0"/>
          </a:p>
          <a:p>
            <a:r>
              <a:rPr lang="en-US" dirty="0"/>
              <a:t>Networking: port mapping</a:t>
            </a:r>
          </a:p>
          <a:p>
            <a:pPr lvl="1"/>
            <a:endParaRPr lang="en-US" dirty="0"/>
          </a:p>
          <a:p>
            <a:r>
              <a:rPr lang="en-US" dirty="0"/>
              <a:t>Volumes: allow data to persist outside of container.</a:t>
            </a:r>
          </a:p>
          <a:p>
            <a:endParaRPr lang="en-US" dirty="0"/>
          </a:p>
          <a:p>
            <a:r>
              <a:rPr lang="en-US" dirty="0"/>
              <a:t>Docker compose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a basic Docker container using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10: Docker</a:t>
            </a:r>
          </a:p>
          <a:p>
            <a:endParaRPr lang="en-US"/>
          </a:p>
          <a:p>
            <a:r>
              <a:rPr lang="en-US"/>
              <a:t>Watch </a:t>
            </a:r>
            <a:r>
              <a:rPr lang="en-US" dirty="0"/>
              <a:t>Lecture 12 videos</a:t>
            </a:r>
          </a:p>
        </p:txBody>
      </p:sp>
    </p:spTree>
    <p:extLst>
      <p:ext uri="{BB962C8B-B14F-4D97-AF65-F5344CB8AC3E}">
        <p14:creationId xmlns:p14="http://schemas.microsoft.com/office/powerpoint/2010/main" val="421041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197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665 Containers Review</vt:lpstr>
      <vt:lpstr>Agenda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31</cp:revision>
  <dcterms:created xsi:type="dcterms:W3CDTF">2018-03-18T18:36:44Z</dcterms:created>
  <dcterms:modified xsi:type="dcterms:W3CDTF">2019-07-15T23:21:47Z</dcterms:modified>
</cp:coreProperties>
</file>