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</a:t>
            </a:r>
          </a:p>
          <a:p>
            <a:pPr lvl="1"/>
            <a:r>
              <a:rPr lang="en-US" dirty="0"/>
              <a:t>Special built-in environment variables: $HOSTNAME, $1, $2, $3….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1"/>
            <a:r>
              <a:rPr lang="en-US" dirty="0"/>
              <a:t>Linux file permissions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cp, rm,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 (&gt;), Redirect input (&lt;), Pipe (|)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  <a:p>
            <a:pPr lvl="1"/>
            <a:r>
              <a:rPr lang="en-US" dirty="0"/>
              <a:t>Remote terminal software installed:</a:t>
            </a:r>
          </a:p>
          <a:p>
            <a:pPr lvl="2"/>
            <a:r>
              <a:rPr lang="en-US" dirty="0"/>
              <a:t>Windows: Git for Windows</a:t>
            </a:r>
          </a:p>
          <a:p>
            <a:pPr lvl="2"/>
            <a:r>
              <a:rPr lang="en-US" dirty="0"/>
              <a:t>Mac: iTerm2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/>
              <a:t>Watch </a:t>
            </a:r>
            <a:r>
              <a:rPr lang="en-US" dirty="0"/>
              <a:t>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304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Lecture Review  Linux</vt:lpstr>
      <vt:lpstr>Agenda</vt:lpstr>
      <vt:lpstr>Note about assignments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Jason Baker</cp:lastModifiedBy>
  <cp:revision>28</cp:revision>
  <dcterms:created xsi:type="dcterms:W3CDTF">2018-02-04T20:01:32Z</dcterms:created>
  <dcterms:modified xsi:type="dcterms:W3CDTF">2019-07-15T22:46:06Z</dcterms:modified>
</cp:coreProperties>
</file>