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9" r:id="rId4"/>
    <p:sldId id="279" r:id="rId5"/>
    <p:sldId id="280" r:id="rId6"/>
    <p:sldId id="281" r:id="rId7"/>
    <p:sldId id="271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/>
    <p:restoredTop sz="94634"/>
  </p:normalViewPr>
  <p:slideViewPr>
    <p:cSldViewPr snapToGrid="0" snapToObjects="1">
      <p:cViewPr varScale="1">
        <p:scale>
          <a:sx n="128" d="100"/>
          <a:sy n="128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seis665/docker-single-server.j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3-aws-region.amazonaws.com/bucket/test2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98562"/>
            <a:ext cx="42164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AWS Integration, Management &amp; Security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</p:spTree>
    <p:extLst>
      <p:ext uri="{BB962C8B-B14F-4D97-AF65-F5344CB8AC3E}">
        <p14:creationId xmlns:p14="http://schemas.microsoft.com/office/powerpoint/2010/main" val="30619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4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CloudFormation Introduction</a:t>
            </a:r>
          </a:p>
          <a:p>
            <a:r>
              <a:rPr lang="en-US" dirty="0"/>
              <a:t>Understanding S3 addresses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Cloud-native application architecture</a:t>
            </a:r>
          </a:p>
          <a:p>
            <a:pPr lvl="2"/>
            <a:r>
              <a:rPr lang="en-US" dirty="0"/>
              <a:t>Request/response vs Event-driven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CloudWatch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CloudTrail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Config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EC2 Auto Scaling</a:t>
            </a:r>
          </a:p>
          <a:p>
            <a:pPr lvl="2"/>
            <a:r>
              <a:rPr lang="en-US" dirty="0"/>
              <a:t>Launch Configuration</a:t>
            </a:r>
          </a:p>
          <a:p>
            <a:pPr lvl="2"/>
            <a:r>
              <a:rPr lang="en-US" dirty="0"/>
              <a:t>Auto Scaling Group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Simple Notification Service (SNS)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Queue Service (SQS)</a:t>
            </a:r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Simple Email Service (SES)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Route 53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Elastic Beanstalk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Lambda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AWS Security</a:t>
            </a:r>
          </a:p>
          <a:p>
            <a:pPr lvl="2"/>
            <a:r>
              <a:rPr lang="en-US" dirty="0"/>
              <a:t>AWS Shared Security Model</a:t>
            </a:r>
          </a:p>
          <a:p>
            <a:pPr lvl="2"/>
            <a:r>
              <a:rPr lang="en-US" dirty="0"/>
              <a:t>WAF, Shield, </a:t>
            </a:r>
            <a:r>
              <a:rPr lang="en-US" dirty="0" err="1"/>
              <a:t>GuardDuty</a:t>
            </a:r>
            <a:r>
              <a:rPr lang="en-US" dirty="0"/>
              <a:t>, Certificate Manager, KMS, Security Hub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Top 5 cloud security issues</a:t>
            </a:r>
          </a:p>
        </p:txBody>
      </p:sp>
    </p:spTree>
    <p:extLst>
      <p:ext uri="{BB962C8B-B14F-4D97-AF65-F5344CB8AC3E}">
        <p14:creationId xmlns:p14="http://schemas.microsoft.com/office/powerpoint/2010/main" val="27931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5C50-CF5B-914E-B5D3-22224EC0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85F2-671F-5A42-B0E7-91850582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AWS service which allows us to use Infrastructure-as-Code techniques to define infrastructure resources.</a:t>
            </a:r>
          </a:p>
          <a:p>
            <a:pPr lvl="1"/>
            <a:r>
              <a:rPr lang="en-US" dirty="0"/>
              <a:t>Basically build everything in AWS using code files.</a:t>
            </a:r>
          </a:p>
          <a:p>
            <a:pPr lvl="1"/>
            <a:r>
              <a:rPr lang="en-US" dirty="0"/>
              <a:t>Infrastructure definition tool</a:t>
            </a:r>
          </a:p>
          <a:p>
            <a:pPr lvl="1"/>
            <a:endParaRPr lang="en-US" dirty="0"/>
          </a:p>
          <a:p>
            <a:r>
              <a:rPr lang="en-US" dirty="0"/>
              <a:t>CloudFormation creates resource stacks from templates.</a:t>
            </a:r>
          </a:p>
          <a:p>
            <a:pPr lvl="1"/>
            <a:r>
              <a:rPr lang="en-US" dirty="0"/>
              <a:t>Resource stack is a group of resources defined by a template.</a:t>
            </a:r>
          </a:p>
          <a:p>
            <a:pPr lvl="1"/>
            <a:r>
              <a:rPr lang="en-US" dirty="0"/>
              <a:t>Templates can live in S3 buckets.</a:t>
            </a:r>
          </a:p>
          <a:p>
            <a:pPr lvl="1"/>
            <a:r>
              <a:rPr lang="en-US" dirty="0"/>
              <a:t>Create stacks using the CloudFormation web console.</a:t>
            </a:r>
          </a:p>
          <a:p>
            <a:pPr lvl="1"/>
            <a:endParaRPr lang="en-US" dirty="0"/>
          </a:p>
          <a:p>
            <a:r>
              <a:rPr lang="en-US" dirty="0"/>
              <a:t>Demonstration</a:t>
            </a:r>
          </a:p>
          <a:p>
            <a:pPr lvl="1"/>
            <a:r>
              <a:rPr lang="en-US" dirty="0"/>
              <a:t>Launch a stack: </a:t>
            </a:r>
            <a:r>
              <a:rPr lang="en-US" dirty="0">
                <a:hlinkClick r:id="rId2"/>
              </a:rPr>
              <a:t>https://s3.amazonaws.com/seis665/docker-single-server.json</a:t>
            </a:r>
            <a:endParaRPr lang="en-US" dirty="0"/>
          </a:p>
          <a:p>
            <a:pPr lvl="1"/>
            <a:r>
              <a:rPr lang="en-US" dirty="0"/>
              <a:t>Review the launch events</a:t>
            </a:r>
          </a:p>
          <a:p>
            <a:pPr lvl="1"/>
            <a:r>
              <a:rPr lang="en-US" dirty="0"/>
              <a:t>Review </a:t>
            </a:r>
            <a:r>
              <a:rPr lang="en-US"/>
              <a:t>the stack outputs</a:t>
            </a:r>
            <a:endParaRPr lang="en-US" dirty="0"/>
          </a:p>
          <a:p>
            <a:pPr lvl="1"/>
            <a:r>
              <a:rPr lang="en-US" dirty="0"/>
              <a:t>Delete the stack</a:t>
            </a:r>
          </a:p>
          <a:p>
            <a:endParaRPr lang="en-US" dirty="0"/>
          </a:p>
          <a:p>
            <a:r>
              <a:rPr lang="en-US" dirty="0"/>
              <a:t>We will learn much more about CloudFormation later in the course!</a:t>
            </a:r>
          </a:p>
        </p:txBody>
      </p:sp>
    </p:spTree>
    <p:extLst>
      <p:ext uri="{BB962C8B-B14F-4D97-AF65-F5344CB8AC3E}">
        <p14:creationId xmlns:p14="http://schemas.microsoft.com/office/powerpoint/2010/main" val="212947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7851-F3E4-754E-A39D-B0BB9A3E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S3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2898-5B8C-C44B-9BC8-2BDAA6B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provides two different ways to refer to S3 locations:</a:t>
            </a:r>
          </a:p>
          <a:p>
            <a:pPr lvl="1"/>
            <a:r>
              <a:rPr lang="en-US" dirty="0"/>
              <a:t>S3Uri</a:t>
            </a:r>
          </a:p>
          <a:p>
            <a:pPr lvl="2"/>
            <a:r>
              <a:rPr lang="en-US" dirty="0" err="1"/>
              <a:t>aws</a:t>
            </a:r>
            <a:r>
              <a:rPr lang="en-US" dirty="0"/>
              <a:t> s3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test.txt</a:t>
            </a:r>
            <a:r>
              <a:rPr lang="en-US" dirty="0"/>
              <a:t> </a:t>
            </a:r>
            <a:r>
              <a:rPr lang="en-US" b="1" dirty="0"/>
              <a:t>s3://</a:t>
            </a:r>
            <a:r>
              <a:rPr lang="en-US" b="1" dirty="0" err="1"/>
              <a:t>mybucket</a:t>
            </a:r>
            <a:r>
              <a:rPr lang="en-US" b="1" dirty="0"/>
              <a:t>/test2.txt</a:t>
            </a:r>
          </a:p>
          <a:p>
            <a:pPr lvl="2"/>
            <a:r>
              <a:rPr lang="en-US" dirty="0"/>
              <a:t>Note that the S3Uri doesn't contain any region information.</a:t>
            </a:r>
          </a:p>
          <a:p>
            <a:pPr lvl="2"/>
            <a:r>
              <a:rPr lang="en-US" dirty="0"/>
              <a:t>Typically AWS API commands are looking for S3 objects formatted using an S3Uri.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S3 URL (http)</a:t>
            </a:r>
          </a:p>
          <a:p>
            <a:pPr lvl="2"/>
            <a:r>
              <a:rPr lang="en-US" dirty="0"/>
              <a:t>https://mybucket.s3-aws-region.amazonaws.com/test2.txt</a:t>
            </a:r>
          </a:p>
          <a:p>
            <a:pPr lvl="2"/>
            <a:r>
              <a:rPr lang="en-US" dirty="0">
                <a:hlinkClick r:id="rId2"/>
              </a:rPr>
              <a:t>https://s3-aws-region.amazonaws.com/bucket/test2.txt</a:t>
            </a:r>
            <a:endParaRPr lang="en-US" dirty="0"/>
          </a:p>
          <a:p>
            <a:pPr lvl="2"/>
            <a:r>
              <a:rPr lang="en-US" dirty="0"/>
              <a:t>Typically used when downloading a file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generally cannot interchange these formats!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Practice launching a CloudFormation stack. </a:t>
            </a:r>
          </a:p>
          <a:p>
            <a:pPr lvl="1"/>
            <a:r>
              <a:rPr lang="en-US" dirty="0"/>
              <a:t>Build an infrastructure architecture which implements an EC2 </a:t>
            </a:r>
            <a:r>
              <a:rPr lang="en-US" dirty="0" err="1"/>
              <a:t>autoscaling</a:t>
            </a:r>
            <a:r>
              <a:rPr lang="en-US" dirty="0"/>
              <a:t> group and </a:t>
            </a:r>
            <a:r>
              <a:rPr lang="en-US" dirty="0" err="1"/>
              <a:t>ElastiCache</a:t>
            </a:r>
            <a:r>
              <a:rPr lang="en-US"/>
              <a:t> cluster.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5: Autoscaling</a:t>
            </a:r>
          </a:p>
          <a:p>
            <a:r>
              <a:rPr lang="en-US"/>
              <a:t>Watch </a:t>
            </a:r>
            <a:r>
              <a:rPr lang="en-US" dirty="0"/>
              <a:t>Lecture 6 videos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5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344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DevOps &amp; Cloud Infrastructure SEIS 665 AWS Integration, Management &amp; Security Review</vt:lpstr>
      <vt:lpstr>Agenda</vt:lpstr>
      <vt:lpstr>Lecture review</vt:lpstr>
      <vt:lpstr>Lecture review</vt:lpstr>
      <vt:lpstr>CloudFormation</vt:lpstr>
      <vt:lpstr>Understanding S3 addresses</vt:lpstr>
      <vt:lpstr>Classroom Project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Jason Baker</cp:lastModifiedBy>
  <cp:revision>39</cp:revision>
  <dcterms:created xsi:type="dcterms:W3CDTF">2018-02-11T16:19:28Z</dcterms:created>
  <dcterms:modified xsi:type="dcterms:W3CDTF">2019-07-15T23:06:12Z</dcterms:modified>
</cp:coreProperties>
</file>