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02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094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Pipelines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Pipeline-as-Code</a:t>
            </a:r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https://seis665.s3.amazonaws.com/java-build-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42473</TotalTime>
  <Words>1293</Words>
  <Application>Microsoft Macintosh PowerPoint</Application>
  <PresentationFormat>On-screen Show (4:3)</PresentationFormat>
  <Paragraphs>298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DevOps &amp; Cloud Infrastructure SEIS 665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CodedBuild buildspec.yml</vt:lpstr>
      <vt:lpstr>CodeBuild buildspec.yml</vt:lpstr>
      <vt:lpstr>CodeBuild Hands-on</vt:lpstr>
      <vt:lpstr>CodeBuild Hands-on</vt:lpstr>
      <vt:lpstr>Infrastructure Pipelines</vt:lpstr>
      <vt:lpstr>Infrastructure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377</cp:revision>
  <dcterms:created xsi:type="dcterms:W3CDTF">2016-04-18T21:29:35Z</dcterms:created>
  <dcterms:modified xsi:type="dcterms:W3CDTF">2019-07-09T18:52:14Z</dcterms:modified>
</cp:coreProperties>
</file>