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77"/>
    <p:restoredTop sz="94687"/>
  </p:normalViewPr>
  <p:slideViewPr>
    <p:cSldViewPr snapToGrid="0" snapToObjects="1">
      <p:cViewPr varScale="1">
        <p:scale>
          <a:sx n="128" d="100"/>
          <a:sy n="128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74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0"/>
            <a:ext cx="7772400" cy="1514901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 </a:t>
            </a:r>
            <a:r>
              <a:rPr lang="en-US" sz="3600" dirty="0"/>
              <a:t>Final Challenge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14389" y="1700213"/>
            <a:ext cx="8127170" cy="4386688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/>
              <a:t>Practical exam focusing on skills we learned in the 2</a:t>
            </a:r>
            <a:r>
              <a:rPr lang="en-US" baseline="30000" dirty="0"/>
              <a:t>nd</a:t>
            </a:r>
            <a:r>
              <a:rPr lang="en-US" dirty="0"/>
              <a:t> half of the semester.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Complete IDEA web evaluation!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You have until 9PM CST to complete the test. Work submitted after 9PM will not be considered.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Open book and Internet access. Slack and other private communications are forbidden.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You must submit work in a GitHub repository to receive credit for the exam.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Let’s stay in touch!   http://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jasondbaker</a:t>
            </a: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314" y="1849582"/>
            <a:ext cx="2987876" cy="12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93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DevOps &amp; Cloud Infrastructure SEIS 615 Final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Final Exam</dc:title>
  <dc:creator>Baker, Jason D.</dc:creator>
  <cp:lastModifiedBy>Microsoft Office User</cp:lastModifiedBy>
  <cp:revision>9</cp:revision>
  <dcterms:created xsi:type="dcterms:W3CDTF">2016-12-12T16:41:53Z</dcterms:created>
  <dcterms:modified xsi:type="dcterms:W3CDTF">2020-08-10T22:54:30Z</dcterms:modified>
</cp:coreProperties>
</file>