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7"/>
    <p:restoredTop sz="94687"/>
  </p:normalViewPr>
  <p:slideViewPr>
    <p:cSldViewPr snapToGrid="0" snapToObjects="1">
      <p:cViewPr varScale="1">
        <p:scale>
          <a:sx n="80" d="100"/>
          <a:sy n="80" d="100"/>
        </p:scale>
        <p:origin x="20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A31E-8F8E-874E-8707-EA6F71849ACC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151490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Midterm Challenge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73707" y="2130187"/>
            <a:ext cx="7767851" cy="3956714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The Midterm Challenge: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/>
              <a:t>The challenge ends at 9PM. No submissions accepted after this time. Plan to begin submitting your work around 8:30PM.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/>
              <a:t>Open book. Use of personal communication tools is strictly prohibited.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dirty="0"/>
              <a:t>You must submit your work </a:t>
            </a:r>
            <a:r>
              <a:rPr lang="en-US"/>
              <a:t>via GitHub. </a:t>
            </a: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800100" lvl="1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14" y="1849582"/>
            <a:ext cx="2987876" cy="12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DevOps &amp; Cloud Infrastructure SEIS 615 Midterm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Final Exam</dc:title>
  <dc:creator>Baker, Jason D.</dc:creator>
  <cp:lastModifiedBy>Microsoft Office User</cp:lastModifiedBy>
  <cp:revision>11</cp:revision>
  <dcterms:created xsi:type="dcterms:W3CDTF">2016-12-12T16:41:53Z</dcterms:created>
  <dcterms:modified xsi:type="dcterms:W3CDTF">2020-08-10T22:51:40Z</dcterms:modified>
</cp:coreProperties>
</file>