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3" r:id="rId2"/>
    <p:sldId id="260" r:id="rId3"/>
    <p:sldId id="261" r:id="rId4"/>
    <p:sldId id="270" r:id="rId5"/>
    <p:sldId id="2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80"/>
    <p:restoredTop sz="94661"/>
  </p:normalViewPr>
  <p:slideViewPr>
    <p:cSldViewPr snapToGrid="0" snapToObjects="1">
      <p:cViewPr varScale="1">
        <p:scale>
          <a:sx n="128" d="100"/>
          <a:sy n="128" d="100"/>
        </p:scale>
        <p:origin x="3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75728-66C9-074A-8ED2-48E2E51A83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074EC-0CBD-7C45-AD73-B693448ED5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24D44-7567-324E-B7D5-F45399F91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6CADB-E560-F740-AE72-69DC7EDC5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1C6FF-1414-114B-8AD3-06191871F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98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622FF-920F-EE47-87DA-2BC235C9D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B0A658-53D1-0842-897F-CEF6A7A5E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F3F12-FAB1-3E4D-8E31-90C543DF6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08293-A991-5F40-A5DE-B9D7B77BC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FD4E1-F013-9944-AFF4-3DDF7D89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74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FEEF12-1AFF-054D-B14D-273E142992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72FC44-9328-334B-9415-2F5328B2A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B6A9A-9B7E-414D-ABF8-9DF058F60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6E217-567B-AF48-AB3D-5E27F48AC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7BA96-C7CD-4841-9C28-B7C7B43A3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E622A-BF18-DF4C-BFAC-EF0CF47D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F72E0-00D7-9541-BE8D-57B4445F9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740A3-EBB7-694D-AF1E-C7B3A45DE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0F659-B6E5-0749-98B5-6DC5F8B74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52411-5AE6-9443-A4DE-ACA9F4E68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27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7AE7E-98AE-FC49-8623-C662EC459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7E7B0-6760-9F46-A15B-8F513BB8F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4BD24-B1BF-9140-A66D-88C715138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769D4-D00E-664C-9A79-D5561D902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6BADE-D380-6941-A184-AC1F3AB3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04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BE33E-303C-BD41-88AF-4D1CFDFDB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97A14-DC6C-C04C-A298-EE6C7DA1E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226D29-66B8-544F-ABA7-2D593ED14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761CE4-FFE6-1640-AC87-5AE4D39F2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73974-B86A-2444-986E-13E49084F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9D689-763C-9643-AE3D-C4C7C1C7F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31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C68D9-AD7A-B040-80F0-C82725AEE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3C496-6828-5E4B-B058-FC1CDA8F6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7C5A95-2B77-3F4E-8862-D4F72304E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7738B7-8CF9-494D-BDA7-E3BA3634B1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54C538-5C1C-7D4B-A415-7A7F462FBC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83A733-F70D-1141-A1A9-A94BE08F5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8/10/20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A7180F-767D-9643-802F-5C159C3E3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0BC9B9-1C4B-BD43-B5E7-8292A4BEF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48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13077-DFD5-9D4D-82E9-205082D35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D5CA6F-8A9D-BB4B-B5E0-418AC5517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8/10/20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CB6C05-547B-B449-AE17-57575AB6D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21C8A8-73D5-D84D-A491-3CB43A96A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5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734EFD-F9CE-0346-9815-B1DDAF6AB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8/10/20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76B7EC-1D90-174B-AFB2-1E8CF2072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9B2BE-7CD6-314A-960E-B26CF4F68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41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A01F4-7294-144E-96F8-650DF2121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6038E-D54A-1F41-988A-5D006CFF2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D3592F-5930-5243-9160-D49AE2FA0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BC167-B3F7-2043-82AD-35A2DCA90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870D00-D98D-D64A-BDCD-C4899637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8ECD9-00FC-824E-A5F3-6CDED8A07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8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B4A2A-01BF-EA47-9A55-44F6239B0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1647C6-D07C-E14B-A003-EA96B900DF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3443F0-6B78-364C-B4CD-10D98F501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F9E18-866E-144C-96AD-2C33C9E56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0FE9F-021B-2947-B5EE-A8EDAAD2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25B922-0E7C-644A-92AE-D54F6F155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2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17095E-7455-6548-B718-9D1CEE11F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C3F81-B7D9-CF4A-B676-5309F4366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21136-F426-3B40-A761-EBA2D6A5C0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1E4EF-1A07-8740-80B6-D041CCD5E262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02179-2052-A44A-8151-F28F0CC645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ACE38-01D1-9443-87F4-2F9168A07C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16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209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3600" dirty="0"/>
              <a:t>DevOps &amp; Cloud Infrastructure</a:t>
            </a:r>
            <a:br>
              <a:rPr lang="en-US" sz="3600" dirty="0"/>
            </a:br>
            <a:r>
              <a:rPr lang="en-US" sz="3600"/>
              <a:t>SEIS 615</a:t>
            </a:r>
            <a:br>
              <a:rPr lang="en-US" sz="3600" dirty="0"/>
            </a:br>
            <a:r>
              <a:rPr lang="en-US" sz="3600" dirty="0"/>
              <a:t>Orchestration</a:t>
            </a:r>
            <a:br>
              <a:rPr lang="en-US" sz="3600" dirty="0"/>
            </a:br>
            <a:r>
              <a:rPr lang="en-US" sz="3600" dirty="0"/>
              <a:t>Review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/>
              <a:t>Jason Baker</a:t>
            </a:r>
          </a:p>
          <a:p>
            <a:pPr algn="l"/>
            <a:r>
              <a:rPr lang="en-US" dirty="0"/>
              <a:t>Adjunct Instructor</a:t>
            </a:r>
          </a:p>
          <a:p>
            <a:pPr algn="l"/>
            <a:r>
              <a:rPr lang="en-US" dirty="0"/>
              <a:t>Graduate Programs in Software</a:t>
            </a:r>
          </a:p>
          <a:p>
            <a:pPr algn="l"/>
            <a:r>
              <a:rPr lang="en-US" dirty="0"/>
              <a:t>University of St. Thomas</a:t>
            </a:r>
          </a:p>
          <a:p>
            <a:pPr algn="l"/>
            <a:r>
              <a:rPr lang="en-US" dirty="0"/>
              <a:t>St. Paul, MN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3187" y="3122392"/>
            <a:ext cx="1863213" cy="19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452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  <a:p>
            <a:r>
              <a:rPr lang="en-US" dirty="0"/>
              <a:t>Assignment 11 solution</a:t>
            </a:r>
          </a:p>
          <a:p>
            <a:r>
              <a:rPr lang="en-US" dirty="0"/>
              <a:t>Final challenge</a:t>
            </a:r>
          </a:p>
          <a:p>
            <a:r>
              <a:rPr lang="en-US" dirty="0"/>
              <a:t>Continuous Course Improvement</a:t>
            </a:r>
          </a:p>
          <a:p>
            <a:r>
              <a:rPr lang="en-US" dirty="0"/>
              <a:t>Lecture review</a:t>
            </a:r>
          </a:p>
          <a:p>
            <a:r>
              <a:rPr lang="en-US" dirty="0"/>
              <a:t>Classroom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C9DF3E-028F-DC4E-91A3-FD12894FE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202" y="1718510"/>
            <a:ext cx="1585291" cy="64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515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C4F5-37BB-544F-875F-E71CCBC7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BD81-0456-EE4A-8044-57DBD9B85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2151"/>
          </a:xfrm>
        </p:spPr>
        <p:txBody>
          <a:bodyPr>
            <a:normAutofit/>
          </a:bodyPr>
          <a:lstStyle/>
          <a:p>
            <a:r>
              <a:rPr lang="en-US" dirty="0"/>
              <a:t>Service discovery: a mechanism that one service can use to find another.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Service discovery patterns and methods</a:t>
            </a:r>
          </a:p>
          <a:p>
            <a:pPr lvl="1"/>
            <a:r>
              <a:rPr lang="en-US" dirty="0"/>
              <a:t>ELB</a:t>
            </a:r>
          </a:p>
          <a:p>
            <a:pPr lvl="1"/>
            <a:r>
              <a:rPr lang="en-US" dirty="0"/>
              <a:t>Systems Manager Parameter Store</a:t>
            </a:r>
          </a:p>
          <a:p>
            <a:pPr lvl="1"/>
            <a:r>
              <a:rPr lang="en-US" dirty="0"/>
              <a:t>Secrets Manager</a:t>
            </a:r>
          </a:p>
          <a:p>
            <a:pPr lvl="1"/>
            <a:r>
              <a:rPr lang="en-US" dirty="0" err="1"/>
              <a:t>CloudMap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388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C4F5-37BB-544F-875F-E71CCBC7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BD81-0456-EE4A-8044-57DBD9B85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7650"/>
          </a:xfrm>
        </p:spPr>
        <p:txBody>
          <a:bodyPr>
            <a:normAutofit/>
          </a:bodyPr>
          <a:lstStyle/>
          <a:p>
            <a:r>
              <a:rPr lang="en-US" dirty="0"/>
              <a:t>Container Orchestration</a:t>
            </a:r>
          </a:p>
          <a:p>
            <a:pPr lvl="1"/>
            <a:r>
              <a:rPr lang="en-US" dirty="0"/>
              <a:t>AWS Elastic Container Service (ECS)</a:t>
            </a:r>
          </a:p>
          <a:p>
            <a:pPr lvl="2"/>
            <a:r>
              <a:rPr lang="en-US" dirty="0"/>
              <a:t>Elastic Container Registry (ECR)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AWS </a:t>
            </a:r>
            <a:r>
              <a:rPr lang="en-US" dirty="0" err="1"/>
              <a:t>Fargate</a:t>
            </a:r>
            <a:endParaRPr lang="en-US" dirty="0"/>
          </a:p>
          <a:p>
            <a:pPr lvl="2"/>
            <a:r>
              <a:rPr lang="en-US" dirty="0"/>
              <a:t>Cluster</a:t>
            </a:r>
          </a:p>
          <a:p>
            <a:pPr lvl="2"/>
            <a:r>
              <a:rPr lang="en-US" dirty="0"/>
              <a:t>Service</a:t>
            </a:r>
          </a:p>
          <a:p>
            <a:pPr lvl="2"/>
            <a:r>
              <a:rPr lang="en-US" dirty="0"/>
              <a:t>Task definition</a:t>
            </a:r>
          </a:p>
          <a:p>
            <a:pPr lvl="2"/>
            <a:r>
              <a:rPr lang="en-US" dirty="0"/>
              <a:t>Container definition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5639F1-23B6-3242-A868-06B159D94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6948" y="3069388"/>
            <a:ext cx="5742056" cy="285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452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FF194-DC87-3B42-A050-6E8E5B014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Classroom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699BF-6AED-7348-9DA9-0B24E933E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Overview: </a:t>
            </a:r>
          </a:p>
          <a:p>
            <a:pPr lvl="1"/>
            <a:r>
              <a:rPr lang="en-US" dirty="0"/>
              <a:t>Build a Fargate cluster and launch a set of services.</a:t>
            </a:r>
          </a:p>
          <a:p>
            <a:endParaRPr lang="en-US" dirty="0"/>
          </a:p>
          <a:p>
            <a:r>
              <a:rPr lang="en-US" dirty="0"/>
              <a:t>Show me your work when completed!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524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119</Words>
  <Application>Microsoft Macintosh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DevOps &amp; Cloud Infrastructure SEIS 615 Orchestration Review</vt:lpstr>
      <vt:lpstr>Agenda</vt:lpstr>
      <vt:lpstr>Lecture Review</vt:lpstr>
      <vt:lpstr>Lecture Review</vt:lpstr>
      <vt:lpstr>Classroom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37</cp:revision>
  <dcterms:created xsi:type="dcterms:W3CDTF">2018-03-18T18:36:44Z</dcterms:created>
  <dcterms:modified xsi:type="dcterms:W3CDTF">2020-08-10T22:58:22Z</dcterms:modified>
</cp:coreProperties>
</file>