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59" r:id="rId4"/>
    <p:sldId id="274" r:id="rId5"/>
    <p:sldId id="275" r:id="rId6"/>
    <p:sldId id="276" r:id="rId7"/>
    <p:sldId id="272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4634"/>
  </p:normalViewPr>
  <p:slideViewPr>
    <p:cSldViewPr snapToGrid="0" snapToObjects="1">
      <p:cViewPr varScale="1">
        <p:scale>
          <a:sx n="94" d="100"/>
          <a:sy n="94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heckip.amazonaw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VPC, Databases &amp; Security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21" y="3779030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3 solution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Understanding AWS diagrams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</a:t>
            </a:r>
          </a:p>
          <a:p>
            <a:pPr lvl="1"/>
            <a:r>
              <a:rPr lang="en-US" dirty="0"/>
              <a:t>Managed load balancing service</a:t>
            </a:r>
          </a:p>
          <a:p>
            <a:pPr lvl="2"/>
            <a:r>
              <a:rPr lang="en-US" dirty="0"/>
              <a:t>Listeners</a:t>
            </a:r>
          </a:p>
          <a:p>
            <a:pPr lvl="2"/>
            <a:r>
              <a:rPr lang="en-US" dirty="0"/>
              <a:t>Health check</a:t>
            </a:r>
          </a:p>
          <a:p>
            <a:pPr lvl="2"/>
            <a:r>
              <a:rPr lang="en-US" dirty="0"/>
              <a:t>Target group</a:t>
            </a:r>
          </a:p>
          <a:p>
            <a:pPr lvl="2"/>
            <a:endParaRPr lang="en-US" dirty="0"/>
          </a:p>
          <a:p>
            <a:r>
              <a:rPr lang="en-US" dirty="0"/>
              <a:t>EFS</a:t>
            </a:r>
          </a:p>
          <a:p>
            <a:endParaRPr lang="en-US" dirty="0"/>
          </a:p>
          <a:p>
            <a:r>
              <a:rPr lang="en-US" dirty="0"/>
              <a:t>Virtual Private Cloud (VPC)</a:t>
            </a:r>
          </a:p>
          <a:p>
            <a:pPr lvl="1"/>
            <a:r>
              <a:rPr lang="en-US" dirty="0"/>
              <a:t>Assign a private network block</a:t>
            </a:r>
          </a:p>
          <a:p>
            <a:pPr lvl="1"/>
            <a:r>
              <a:rPr lang="en-US" dirty="0"/>
              <a:t>Partition into one or more subnets (which cannot span AZs)</a:t>
            </a:r>
          </a:p>
          <a:p>
            <a:pPr lvl="1"/>
            <a:r>
              <a:rPr lang="en-US" dirty="0"/>
              <a:t>Each subnet associated with a routing table</a:t>
            </a:r>
          </a:p>
          <a:p>
            <a:pPr lvl="1"/>
            <a:r>
              <a:rPr lang="en-US" dirty="0"/>
              <a:t>Connect to the Internet via Internet Gateway</a:t>
            </a:r>
          </a:p>
          <a:p>
            <a:pPr lvl="1"/>
            <a:r>
              <a:rPr lang="en-US" dirty="0"/>
              <a:t>Access control lists define security rules/filters for subnets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Relational Database Service (RDS)</a:t>
            </a:r>
          </a:p>
          <a:p>
            <a:r>
              <a:rPr lang="en-US" dirty="0" err="1"/>
              <a:t>ElastiCache</a:t>
            </a:r>
            <a:endParaRPr lang="en-US" dirty="0"/>
          </a:p>
          <a:p>
            <a:r>
              <a:rPr lang="en-US" dirty="0"/>
              <a:t>DynamoDB, Redshift, Elasticsearch, Neptune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WAF, Shield, </a:t>
            </a:r>
            <a:r>
              <a:rPr lang="en-US" dirty="0" err="1"/>
              <a:t>GuardDuty</a:t>
            </a:r>
            <a:r>
              <a:rPr lang="en-US" dirty="0"/>
              <a:t>, Certificate Manager, KMS, Security Hub</a:t>
            </a:r>
          </a:p>
          <a:p>
            <a:pPr lvl="1"/>
            <a:r>
              <a:rPr lang="en-US" dirty="0"/>
              <a:t>Top 5 Cloud Security Issues</a:t>
            </a:r>
          </a:p>
          <a:p>
            <a:pPr lvl="2"/>
            <a:r>
              <a:rPr lang="en-US" dirty="0"/>
              <a:t>Stolen credentials (username/password)</a:t>
            </a:r>
          </a:p>
          <a:p>
            <a:pPr lvl="2"/>
            <a:r>
              <a:rPr lang="en-US" dirty="0"/>
              <a:t>Compromised access keys</a:t>
            </a:r>
          </a:p>
          <a:p>
            <a:pPr lvl="2"/>
            <a:r>
              <a:rPr lang="en-US" dirty="0"/>
              <a:t>S3 bucket publicly available</a:t>
            </a:r>
          </a:p>
          <a:p>
            <a:pPr lvl="2"/>
            <a:r>
              <a:rPr lang="en-US" dirty="0"/>
              <a:t>Overly permissive security group rules (allow port 22 from anywhere)</a:t>
            </a:r>
          </a:p>
          <a:p>
            <a:pPr lvl="2"/>
            <a:r>
              <a:rPr lang="en-US" dirty="0"/>
              <a:t>Improperly scoped role/policies (allow get-object from every S3 bucket)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06FCF-F2D7-5045-99CC-787DF319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1" y="0"/>
            <a:ext cx="79633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10F1C-645C-3643-B859-3B98C310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5961"/>
            <a:ext cx="330430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AWS 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0826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DDF9-1218-9B4D-83E7-7263FA4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56AE-12FA-D04B-A7F1-B155F443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We've been configuring security groups to allow incoming SSH traffic from the Internet (0.0.0.0/0)</a:t>
            </a:r>
          </a:p>
          <a:p>
            <a:pPr lvl="1"/>
            <a:r>
              <a:rPr lang="en-US" dirty="0"/>
              <a:t>Never ever do this in the real world.</a:t>
            </a:r>
          </a:p>
          <a:p>
            <a:pPr lvl="1"/>
            <a:r>
              <a:rPr lang="en-US" dirty="0"/>
              <a:t>Limit incoming SSH to corporate IP block or (better yet) only allow SSH if it comes through a VPN Gateway.</a:t>
            </a:r>
          </a:p>
          <a:p>
            <a:pPr lvl="1"/>
            <a:r>
              <a:rPr lang="en-US" dirty="0"/>
              <a:t>Even worse: Allowing all protocols/ports from anywhere (this will get you fired!)</a:t>
            </a:r>
          </a:p>
          <a:p>
            <a:endParaRPr lang="en-US" dirty="0"/>
          </a:p>
          <a:p>
            <a:r>
              <a:rPr lang="en-US" dirty="0"/>
              <a:t>In all future work we will limit SSH access to our workstation IP address.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http://checkip.amazonaws.com</a:t>
            </a:r>
            <a:r>
              <a:rPr lang="en-US" dirty="0"/>
              <a:t> to determine your current IP</a:t>
            </a:r>
          </a:p>
          <a:p>
            <a:pPr lvl="1"/>
            <a:r>
              <a:rPr lang="en-US" dirty="0"/>
              <a:t>You will need to update the security group configuration if you move your workstation to a different network (home -&gt; school -&gt; work)</a:t>
            </a:r>
          </a:p>
        </p:txBody>
      </p:sp>
    </p:spTree>
    <p:extLst>
      <p:ext uri="{BB962C8B-B14F-4D97-AF65-F5344CB8AC3E}">
        <p14:creationId xmlns:p14="http://schemas.microsoft.com/office/powerpoint/2010/main" val="136306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4: VPC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Watch Lecture 5 videos</a:t>
            </a:r>
          </a:p>
        </p:txBody>
      </p:sp>
    </p:spTree>
    <p:extLst>
      <p:ext uri="{BB962C8B-B14F-4D97-AF65-F5344CB8AC3E}">
        <p14:creationId xmlns:p14="http://schemas.microsoft.com/office/powerpoint/2010/main" val="38910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Attendance</a:t>
            </a:r>
          </a:p>
          <a:p>
            <a:endParaRPr lang="en-US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VPC with multiple public and private subnets. </a:t>
            </a:r>
          </a:p>
          <a:p>
            <a:pPr lvl="1"/>
            <a:r>
              <a:rPr lang="en-US" dirty="0"/>
              <a:t>Launch webservers into the public subnets and load balance using an application ELB. </a:t>
            </a:r>
          </a:p>
          <a:p>
            <a:pPr lvl="1"/>
            <a:r>
              <a:rPr lang="en-US" dirty="0"/>
              <a:t>Setup routing tables properly to route traffic through the Internet Gateway or NAT gateway depending on the subnet.</a:t>
            </a:r>
          </a:p>
          <a:p>
            <a:pPr lvl="1"/>
            <a:r>
              <a:rPr lang="en-US" dirty="0"/>
              <a:t>Optionally create an RDS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378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615 AWS VPC, Databases &amp; Security Review</vt:lpstr>
      <vt:lpstr>Agenda</vt:lpstr>
      <vt:lpstr>Lecture review</vt:lpstr>
      <vt:lpstr>Lecture review</vt:lpstr>
      <vt:lpstr>Understanding  AWS  diagrams</vt:lpstr>
      <vt:lpstr>Improving Security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32</cp:revision>
  <dcterms:created xsi:type="dcterms:W3CDTF">2018-02-11T16:19:28Z</dcterms:created>
  <dcterms:modified xsi:type="dcterms:W3CDTF">2020-08-10T22:56:37Z</dcterms:modified>
</cp:coreProperties>
</file>