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60" r:id="rId3"/>
    <p:sldId id="259" r:id="rId4"/>
    <p:sldId id="279" r:id="rId5"/>
    <p:sldId id="281" r:id="rId6"/>
    <p:sldId id="278" r:id="rId7"/>
    <p:sldId id="27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95"/>
    <p:restoredTop sz="94634"/>
  </p:normalViewPr>
  <p:slideViewPr>
    <p:cSldViewPr snapToGrid="0" snapToObjects="1">
      <p:cViewPr varScale="1">
        <p:scale>
          <a:sx n="92" d="100"/>
          <a:sy n="92" d="100"/>
        </p:scale>
        <p:origin x="10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59F88-DA4A-514A-A243-158123C15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FCA1C3-31AD-5548-81D7-67EDF462A7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422F2-2792-6049-90C7-E2FB5867F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396DA-C42C-D84C-976F-6D2FD0538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D9EA2-9EAD-A34B-B1B4-63816FB3A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54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AADC1-B024-5747-B141-C0EE557B1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3CEBD7-CD7F-0640-A779-0BB3C2B4E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D9935-5F75-EC45-AA97-4FBDA2AF6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68CF9-098C-E44B-BBF8-01C35BB31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C6275-90D8-034F-95B8-0F2A6F16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96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C9BCAB-ACA4-6941-A220-6D48E7CEEE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B204F9-0956-314B-9DE1-9FD200E3B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D1A59-4D8D-694B-ABF9-FBA5FE105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7FD71-7CC9-4A4B-87B1-1E7E55581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B9CFD-611E-E041-8872-5D93A35A7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432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C191C-C041-4649-B42B-4EF4F9C70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249A6-47DB-FE4F-AFC0-2CB432DD4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ECCF3-2B1C-E14C-BAE4-56903C6E2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21A85-425D-CB42-8437-AF615750C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09E34-57DD-4B4B-8D59-DA43F8EA8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91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8C58-8106-874D-9538-941967D30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2796E-FA95-9547-BAB1-A99326EDE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C48B2-6078-CD49-A541-FACCF3AFE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B84A7-1688-8C4D-9DFB-A813B4007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834D3-93FD-FC4F-BE5E-DBEF27182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4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27B0C-65F8-C34B-9D73-04B7FD563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8E1C9-4E3B-174C-9942-E67A9A87B8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0AA038-ACE5-0449-9091-4F0CA9FFE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8E1F3C-1180-AA45-91F2-277E94E13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984AFA-9BBC-DA47-80C4-F8083C85F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3632A-0CD4-5D44-BDDC-6B67E81AD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73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2D72B-78B6-0D40-A903-F251885BB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756A5-2933-E54D-8639-2DAD3484C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26DCD7-502A-C84E-BDDB-C2141C3716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467D37-BDEF-0242-B503-3B23D8CA71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5DD58-C9BD-B544-93B3-A7CF364A08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37E25F-2261-3145-AC8D-23DD19435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8/10/20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DC8A2E-8FC6-9442-B1EA-7C383FF17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69C421-9749-7247-9100-97A81D815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804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2653F-D239-634D-9D0A-7B128B6F8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A70A20-0FFE-8741-B630-3424182A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8/10/20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6C63E1-95A8-304C-8D3F-47C80EE37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01D72B-EE4C-814E-8B77-2479FF410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69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11E87C-1D5B-AB4C-9AEB-2C7575E07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8/10/20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AEEED4-8E0B-8141-8A4E-66B4E958B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8863E6-11D8-7B46-A13A-4DBC0B223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54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3BDD4-1580-A945-8547-0CFCDA3D2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4B590-62B8-B34F-A392-C587E3381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50918-B3DB-9642-88D0-E33592678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0FEBA-3F97-D641-AF98-DFC02681B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464A4-1F8D-6F45-B4ED-CBE829912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529E9-0876-BD4F-B143-A8712D80E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605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1C420-FC17-C44D-B1CB-86CE93F89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8E8E30-809F-B84B-BE95-0DEEAD8C32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925B1-272E-4A40-B875-CE79047B4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C8F87A-B77C-034A-8DCC-000990AD1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CEAA0-1BEF-AD4B-894A-B70D523E7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18DA09-D157-A341-9F9D-E9E36F610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577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842A8D-CF93-1648-849E-BEEBA2BA5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020F2-1B7D-4A4C-A457-27F33BE86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A2D91-35CC-FF41-9C4C-339B3535A1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47A83-2598-B342-BA52-F01C23A2EBB5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4B254-A1DE-2C4F-8B84-919EA9402D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63E7E-DFA7-2643-BF66-99CDAE9A4F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21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3-aws-region.amazonaws.com/bucket/test2.tx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698562"/>
            <a:ext cx="4216400" cy="1244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3853" y="1270111"/>
            <a:ext cx="9909312" cy="233034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DevOps &amp; Cloud Infrastructure</a:t>
            </a:r>
            <a:br>
              <a:rPr lang="en-US" sz="3600" dirty="0"/>
            </a:br>
            <a:r>
              <a:rPr lang="en-US" sz="3600"/>
              <a:t>SEIS 615</a:t>
            </a:r>
            <a:br>
              <a:rPr lang="en-US" sz="3600" dirty="0"/>
            </a:br>
            <a:r>
              <a:rPr lang="en-US" sz="3600" dirty="0"/>
              <a:t>AWS Integration, Management &amp; Cloud-native Patterns</a:t>
            </a:r>
            <a:br>
              <a:rPr lang="en-US" sz="3600" dirty="0"/>
            </a:br>
            <a:r>
              <a:rPr lang="en-US" sz="3600" dirty="0"/>
              <a:t>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en-US" dirty="0"/>
              <a:t>Jason Baker</a:t>
            </a:r>
          </a:p>
          <a:p>
            <a:pPr algn="l"/>
            <a:r>
              <a:rPr lang="en-US" dirty="0"/>
              <a:t>Adjunct Instructor</a:t>
            </a:r>
          </a:p>
          <a:p>
            <a:pPr algn="l"/>
            <a:r>
              <a:rPr lang="en-US" dirty="0"/>
              <a:t>Graduate Programs in Software</a:t>
            </a:r>
          </a:p>
          <a:p>
            <a:pPr algn="l"/>
            <a:r>
              <a:rPr lang="en-US" dirty="0"/>
              <a:t>University of St. Thomas</a:t>
            </a:r>
          </a:p>
          <a:p>
            <a:pPr algn="l"/>
            <a:r>
              <a:rPr lang="en-US" dirty="0"/>
              <a:t>St. Paul, MN</a:t>
            </a:r>
          </a:p>
        </p:txBody>
      </p:sp>
    </p:spTree>
    <p:extLst>
      <p:ext uri="{BB962C8B-B14F-4D97-AF65-F5344CB8AC3E}">
        <p14:creationId xmlns:p14="http://schemas.microsoft.com/office/powerpoint/2010/main" val="3061974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  <a:p>
            <a:r>
              <a:rPr lang="en-US" dirty="0"/>
              <a:t>Assignment 4 solution</a:t>
            </a:r>
          </a:p>
          <a:p>
            <a:r>
              <a:rPr lang="en-US" dirty="0"/>
              <a:t>Lecture review</a:t>
            </a:r>
          </a:p>
          <a:p>
            <a:r>
              <a:rPr lang="en-US" dirty="0"/>
              <a:t>Understanding S3 addresses</a:t>
            </a:r>
          </a:p>
          <a:p>
            <a:r>
              <a:rPr lang="en-US" dirty="0"/>
              <a:t>Classroom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C9DF3E-028F-DC4E-91A3-FD12894FE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202" y="1718510"/>
            <a:ext cx="1585291" cy="64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673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C29AB-B46E-604D-9602-FFFE9012F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A299F-B65E-2D4F-A626-07D6DED46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en-US" dirty="0"/>
              <a:t>Cloud-native application architecture</a:t>
            </a:r>
          </a:p>
          <a:p>
            <a:pPr lvl="2"/>
            <a:r>
              <a:rPr lang="en-US" dirty="0"/>
              <a:t>Orchestration (request/response) vs Reactive (event-driven)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CloudWatch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CloudTrail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Config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EC2 Auto Scaling</a:t>
            </a:r>
          </a:p>
          <a:p>
            <a:pPr lvl="2"/>
            <a:r>
              <a:rPr lang="en-US" dirty="0"/>
              <a:t>Launch Configuration</a:t>
            </a:r>
          </a:p>
          <a:p>
            <a:pPr lvl="2"/>
            <a:r>
              <a:rPr lang="en-US" dirty="0"/>
              <a:t>Auto Scaling Group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Simple Notification Service (SNS)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Simple Queue Service (SQS)</a:t>
            </a:r>
          </a:p>
        </p:txBody>
      </p:sp>
    </p:spTree>
    <p:extLst>
      <p:ext uri="{BB962C8B-B14F-4D97-AF65-F5344CB8AC3E}">
        <p14:creationId xmlns:p14="http://schemas.microsoft.com/office/powerpoint/2010/main" val="72902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C29AB-B46E-604D-9602-FFFE9012F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A299F-B65E-2D4F-A626-07D6DED46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Simple Email Service (SES)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Route 53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Elastic Beanstalk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196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27851-F3E4-754E-A39D-B0BB9A3EF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S3 addresses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02898-5B8C-C44B-9BC8-2BDAA6BA2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AWS provides two different ways to refer to S3 locations:</a:t>
            </a:r>
          </a:p>
          <a:p>
            <a:pPr lvl="1"/>
            <a:r>
              <a:rPr lang="en-US" dirty="0"/>
              <a:t>S3Uri</a:t>
            </a:r>
          </a:p>
          <a:p>
            <a:pPr lvl="2"/>
            <a:r>
              <a:rPr lang="en-US" dirty="0" err="1"/>
              <a:t>aws</a:t>
            </a:r>
            <a:r>
              <a:rPr lang="en-US" dirty="0"/>
              <a:t> s3 </a:t>
            </a:r>
            <a:r>
              <a:rPr lang="en-US" dirty="0" err="1"/>
              <a:t>cp</a:t>
            </a:r>
            <a:r>
              <a:rPr lang="en-US" dirty="0"/>
              <a:t> </a:t>
            </a:r>
            <a:r>
              <a:rPr lang="en-US" dirty="0" err="1"/>
              <a:t>test.txt</a:t>
            </a:r>
            <a:r>
              <a:rPr lang="en-US" dirty="0"/>
              <a:t> </a:t>
            </a:r>
            <a:r>
              <a:rPr lang="en-US" b="1" dirty="0"/>
              <a:t>s3://</a:t>
            </a:r>
            <a:r>
              <a:rPr lang="en-US" b="1" dirty="0" err="1"/>
              <a:t>mybucket</a:t>
            </a:r>
            <a:r>
              <a:rPr lang="en-US" b="1" dirty="0"/>
              <a:t>/test2.txt</a:t>
            </a:r>
          </a:p>
          <a:p>
            <a:pPr lvl="2"/>
            <a:r>
              <a:rPr lang="en-US" dirty="0"/>
              <a:t>Note that the S3Uri doesn't contain any region information.</a:t>
            </a:r>
          </a:p>
          <a:p>
            <a:pPr lvl="2"/>
            <a:r>
              <a:rPr lang="en-US" dirty="0"/>
              <a:t>Typically AWS API commands are looking for S3 objects formatted using an S3Uri.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S3 URL (http)</a:t>
            </a:r>
          </a:p>
          <a:p>
            <a:pPr lvl="2"/>
            <a:r>
              <a:rPr lang="en-US" dirty="0"/>
              <a:t>https://mybucket.s3-aws-region.amazonaws.com/test2.txt</a:t>
            </a:r>
          </a:p>
          <a:p>
            <a:pPr lvl="2"/>
            <a:r>
              <a:rPr lang="en-US" dirty="0">
                <a:hlinkClick r:id="rId2"/>
              </a:rPr>
              <a:t>https://s3-aws-region.amazonaws.com/bucket/test2.txt</a:t>
            </a:r>
            <a:endParaRPr lang="en-US" dirty="0"/>
          </a:p>
          <a:p>
            <a:pPr lvl="2"/>
            <a:r>
              <a:rPr lang="en-US" dirty="0"/>
              <a:t>Typically used when downloading a file 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You generally cannot interchange these formats!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815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 5: Autoscaling</a:t>
            </a:r>
          </a:p>
          <a:p>
            <a:r>
              <a:rPr lang="en-US"/>
              <a:t>Watch </a:t>
            </a:r>
            <a:r>
              <a:rPr lang="en-US" dirty="0"/>
              <a:t>Lecture 6 videos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358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047E3-2872-3243-9B03-A22363B07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Classroom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E5EE5-2614-6744-888F-9982FBF9F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Attendance</a:t>
            </a:r>
          </a:p>
          <a:p>
            <a:endParaRPr lang="en-US" dirty="0"/>
          </a:p>
          <a:p>
            <a:r>
              <a:rPr lang="en-US" dirty="0"/>
              <a:t>Overview: </a:t>
            </a:r>
          </a:p>
          <a:p>
            <a:pPr lvl="1"/>
            <a:r>
              <a:rPr lang="en-US" dirty="0"/>
              <a:t>Build an infrastructure architecture which implements an EC2 autoscaling group and </a:t>
            </a:r>
            <a:r>
              <a:rPr lang="en-US" dirty="0" err="1"/>
              <a:t>ElastiCache</a:t>
            </a:r>
            <a:r>
              <a:rPr lang="en-US" dirty="0"/>
              <a:t> cluster.</a:t>
            </a:r>
          </a:p>
          <a:p>
            <a:endParaRPr lang="en-US" dirty="0"/>
          </a:p>
          <a:p>
            <a:r>
              <a:rPr lang="en-US" dirty="0"/>
              <a:t>Show me your work when completed!</a:t>
            </a:r>
          </a:p>
        </p:txBody>
      </p:sp>
    </p:spTree>
    <p:extLst>
      <p:ext uri="{BB962C8B-B14F-4D97-AF65-F5344CB8AC3E}">
        <p14:creationId xmlns:p14="http://schemas.microsoft.com/office/powerpoint/2010/main" val="834361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229</Words>
  <Application>Microsoft Macintosh PowerPoint</Application>
  <PresentationFormat>Widescreen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DevOps &amp; Cloud Infrastructure SEIS 615 AWS Integration, Management &amp; Cloud-native Patterns Review</vt:lpstr>
      <vt:lpstr>Agenda</vt:lpstr>
      <vt:lpstr>Lecture review</vt:lpstr>
      <vt:lpstr>Lecture review</vt:lpstr>
      <vt:lpstr>Understanding S3 addresses</vt:lpstr>
      <vt:lpstr>Homework</vt:lpstr>
      <vt:lpstr>Classroom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&amp; Cloud Infrastructure SEIS 665 Lecture Review Week 3: Virtualization</dc:title>
  <dc:creator>Microsoft Office User</dc:creator>
  <cp:lastModifiedBy>Microsoft Office User</cp:lastModifiedBy>
  <cp:revision>45</cp:revision>
  <dcterms:created xsi:type="dcterms:W3CDTF">2018-02-11T16:19:28Z</dcterms:created>
  <dcterms:modified xsi:type="dcterms:W3CDTF">2020-08-10T22:56:50Z</dcterms:modified>
</cp:coreProperties>
</file>