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Infrastructure as Code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results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82" y="2183205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use software development practices to manage infrastructure.</a:t>
            </a:r>
          </a:p>
          <a:p>
            <a:pPr lvl="1"/>
            <a:endParaRPr lang="en-US" dirty="0"/>
          </a:p>
          <a:p>
            <a:r>
              <a:rPr lang="en-US" dirty="0"/>
              <a:t>Embrace change</a:t>
            </a:r>
          </a:p>
          <a:p>
            <a:pPr lvl="1"/>
            <a:r>
              <a:rPr lang="en-US" dirty="0"/>
              <a:t>Systems are disposable (Pets vs. Cattle)</a:t>
            </a:r>
          </a:p>
          <a:p>
            <a:pPr lvl="1"/>
            <a:endParaRPr lang="en-US" dirty="0"/>
          </a:p>
          <a:p>
            <a:r>
              <a:rPr lang="en-US" dirty="0"/>
              <a:t>Anti-fragility/ Chaos Engineering</a:t>
            </a:r>
          </a:p>
          <a:p>
            <a:endParaRPr lang="en-US" dirty="0"/>
          </a:p>
          <a:p>
            <a:r>
              <a:rPr lang="en-US" dirty="0"/>
              <a:t>Building infrastructure as code:</a:t>
            </a:r>
          </a:p>
          <a:p>
            <a:pPr lvl="1"/>
            <a:r>
              <a:rPr lang="en-US" dirty="0"/>
              <a:t>Dynamic infrastructure platform</a:t>
            </a:r>
          </a:p>
          <a:p>
            <a:pPr lvl="1"/>
            <a:r>
              <a:rPr lang="en-US" dirty="0"/>
              <a:t>Infrastructure definition tools</a:t>
            </a:r>
          </a:p>
          <a:p>
            <a:pPr lvl="1"/>
            <a:r>
              <a:rPr lang="en-US" dirty="0"/>
              <a:t>Configuration management tools</a:t>
            </a:r>
          </a:p>
          <a:p>
            <a:pPr lvl="1"/>
            <a:endParaRPr lang="en-US" dirty="0"/>
          </a:p>
          <a:p>
            <a:r>
              <a:rPr lang="en-US" dirty="0"/>
              <a:t>Procedural vs. Declarative tools</a:t>
            </a:r>
          </a:p>
          <a:p>
            <a:endParaRPr lang="en-US" dirty="0"/>
          </a:p>
          <a:p>
            <a:r>
              <a:rPr lang="en-US" dirty="0"/>
              <a:t>JSON &amp; YAML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Mappings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Intrinsic Functions</a:t>
            </a:r>
          </a:p>
          <a:p>
            <a:pPr lvl="1"/>
            <a:r>
              <a:rPr lang="en-US" dirty="0"/>
              <a:t>Pseudo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simple CloudFormation template.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7</a:t>
            </a:r>
            <a:r>
              <a:rPr lang="en-US"/>
              <a:t>: CloudFormation</a:t>
            </a:r>
          </a:p>
          <a:p>
            <a:endParaRPr lang="en-US" dirty="0"/>
          </a:p>
          <a:p>
            <a:r>
              <a:rPr lang="en-US" dirty="0"/>
              <a:t>Watch Lecture 9 videos</a:t>
            </a:r>
          </a:p>
        </p:txBody>
      </p:sp>
    </p:spTree>
    <p:extLst>
      <p:ext uri="{BB962C8B-B14F-4D97-AF65-F5344CB8AC3E}">
        <p14:creationId xmlns:p14="http://schemas.microsoft.com/office/powerpoint/2010/main" val="219509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132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615 Infrastructure as Code Review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2018-03-18T18:36:44Z</dcterms:created>
  <dcterms:modified xsi:type="dcterms:W3CDTF">2020-08-10T22:57:19Z</dcterms:modified>
</cp:coreProperties>
</file>