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60" r:id="rId3"/>
    <p:sldId id="261" r:id="rId4"/>
    <p:sldId id="271" r:id="rId5"/>
    <p:sldId id="27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55"/>
    <p:restoredTop sz="94661"/>
  </p:normalViewPr>
  <p:slideViewPr>
    <p:cSldViewPr snapToGrid="0" snapToObjects="1">
      <p:cViewPr varScale="1">
        <p:scale>
          <a:sx n="125" d="100"/>
          <a:sy n="125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5728-66C9-074A-8ED2-48E2E51A8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074EC-0CBD-7C45-AD73-B693448ED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4D44-7567-324E-B7D5-F45399F9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6CADB-E560-F740-AE72-69DC7EDC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C6FF-1414-114B-8AD3-06191871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2FF-920F-EE47-87DA-2BC235C9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0A658-53D1-0842-897F-CEF6A7A5E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F12-FAB1-3E4D-8E31-90C543DF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08293-A991-5F40-A5DE-B9D7B77B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D4E1-F013-9944-AFF4-3DDF7D89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7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EEF12-1AFF-054D-B14D-273E14299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2FC44-9328-334B-9415-2F5328B2A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B6A9A-9B7E-414D-ABF8-9DF058F6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E217-567B-AF48-AB3D-5E27F48A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BA96-C7CD-4841-9C28-B7C7B43A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622A-BF18-DF4C-BFAC-EF0CF47D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72E0-00D7-9541-BE8D-57B4445F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740A3-EBB7-694D-AF1E-C7B3A45D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0F659-B6E5-0749-98B5-6DC5F8B7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2411-5AE6-9443-A4DE-ACA9F4E6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AE7E-98AE-FC49-8623-C662EC45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7E7B0-6760-9F46-A15B-8F513BB8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BD24-B1BF-9140-A66D-88C71513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69D4-D00E-664C-9A79-D5561D90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BADE-D380-6941-A184-AC1F3AB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E33E-303C-BD41-88AF-4D1CFDFD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7A14-DC6C-C04C-A298-EE6C7DA1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26D29-66B8-544F-ABA7-2D593ED1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61CE4-FFE6-1640-AC87-5AE4D39F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73974-B86A-2444-986E-13E49084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D689-763C-9643-AE3D-C4C7C1C7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68D9-AD7A-B040-80F0-C82725AE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3C496-6828-5E4B-B058-FC1CDA8F6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C5A95-2B77-3F4E-8862-D4F72304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738B7-8CF9-494D-BDA7-E3BA3634B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4C538-5C1C-7D4B-A415-7A7F462FB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3A733-F70D-1141-A1A9-A94BE08F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7180F-767D-9643-802F-5C159C3E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BC9B9-1C4B-BD43-B5E7-8292A4BE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3077-DFD5-9D4D-82E9-205082D3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5CA6F-8A9D-BB4B-B5E0-418AC551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B6C05-547B-B449-AE17-57575AB6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1C8A8-73D5-D84D-A491-3CB43A96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34EFD-F9CE-0346-9815-B1DDAF6A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6B7EC-1D90-174B-AFB2-1E8CF207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9B2BE-7CD6-314A-960E-B26CF4F6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1F4-7294-144E-96F8-650DF212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038E-D54A-1F41-988A-5D006CFF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3592F-5930-5243-9160-D49AE2FA0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C167-B3F7-2043-82AD-35A2DCA9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70D00-D98D-D64A-BDCD-C4899637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ECD9-00FC-824E-A5F3-6CDED8A0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4A2A-01BF-EA47-9A55-44F6239B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647C6-D07C-E14B-A003-EA96B900D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443F0-6B78-364C-B4CD-10D98F501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9E18-866E-144C-96AD-2C33C9E5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FE9F-021B-2947-B5EE-A8EDAAD2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5B922-0E7C-644A-92AE-D54F6F15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2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7095E-7455-6548-B718-9D1CEE11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3F81-B7D9-CF4A-B676-5309F436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1136-F426-3B40-A761-EBA2D6A5C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E4EF-1A07-8740-80B6-D041CCD5E26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2179-2052-A44A-8151-F28F0CC64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CE38-01D1-9443-87F4-2F9168A07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/>
              <a:t>SEIS 615</a:t>
            </a:r>
            <a:br>
              <a:rPr lang="en-US" sz="3600" dirty="0"/>
            </a:br>
            <a:r>
              <a:rPr lang="en-US" sz="3600" dirty="0"/>
              <a:t>Configuration Management</a:t>
            </a:r>
            <a:br>
              <a:rPr lang="en-US" sz="3600" dirty="0"/>
            </a:br>
            <a:r>
              <a:rPr lang="en-US" sz="3600" dirty="0"/>
              <a:t>Review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875" y="3600452"/>
            <a:ext cx="2370465" cy="237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Assignment 7 solution</a:t>
            </a:r>
          </a:p>
          <a:p>
            <a:r>
              <a:rPr lang="en-US" dirty="0"/>
              <a:t>Lecture review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1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Application deployment strategies</a:t>
            </a:r>
          </a:p>
          <a:p>
            <a:pPr lvl="1"/>
            <a:r>
              <a:rPr lang="en-US" dirty="0"/>
              <a:t>Single-server, Big Bang, Minimum-in-service, Rolling/ Canary, Blue Green</a:t>
            </a:r>
          </a:p>
          <a:p>
            <a:pPr lvl="1"/>
            <a:endParaRPr lang="en-US" dirty="0"/>
          </a:p>
          <a:p>
            <a:r>
              <a:rPr lang="en-US" dirty="0"/>
              <a:t>Creating a new server:</a:t>
            </a:r>
          </a:p>
          <a:p>
            <a:pPr lvl="1"/>
            <a:r>
              <a:rPr lang="en-US" dirty="0"/>
              <a:t>Baking vs. frying</a:t>
            </a:r>
          </a:p>
          <a:p>
            <a:pPr lvl="1"/>
            <a:r>
              <a:rPr lang="en-US" dirty="0"/>
              <a:t>Packer</a:t>
            </a:r>
          </a:p>
          <a:p>
            <a:pPr lvl="1"/>
            <a:endParaRPr lang="en-US" dirty="0"/>
          </a:p>
          <a:p>
            <a:r>
              <a:rPr lang="en-US" dirty="0"/>
              <a:t>Dynamic Infrastructure challenges</a:t>
            </a:r>
          </a:p>
          <a:p>
            <a:pPr lvl="1"/>
            <a:r>
              <a:rPr lang="en-US" dirty="0"/>
              <a:t>Server sprawl</a:t>
            </a:r>
          </a:p>
          <a:p>
            <a:pPr lvl="1"/>
            <a:r>
              <a:rPr lang="en-US" dirty="0"/>
              <a:t>Configuration drift</a:t>
            </a:r>
          </a:p>
          <a:p>
            <a:pPr lvl="1"/>
            <a:r>
              <a:rPr lang="en-US" dirty="0"/>
              <a:t>Snowflake servers</a:t>
            </a:r>
          </a:p>
          <a:p>
            <a:pPr lvl="1"/>
            <a:r>
              <a:rPr lang="en-US" dirty="0"/>
              <a:t>Erosion</a:t>
            </a:r>
          </a:p>
          <a:p>
            <a:pPr lvl="1"/>
            <a:endParaRPr lang="en-US" dirty="0"/>
          </a:p>
          <a:p>
            <a:r>
              <a:rPr lang="en-US" dirty="0"/>
              <a:t>Push, Pull, and </a:t>
            </a:r>
            <a:r>
              <a:rPr lang="en-US" dirty="0" err="1"/>
              <a:t>Masterless</a:t>
            </a:r>
            <a:r>
              <a:rPr lang="en-US" dirty="0"/>
              <a:t> server configuration management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8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Ansible</a:t>
            </a:r>
          </a:p>
          <a:p>
            <a:pPr lvl="2"/>
            <a:r>
              <a:rPr lang="en-US" dirty="0"/>
              <a:t>Playbooks: YAML files that describe a system's configuration state</a:t>
            </a:r>
          </a:p>
          <a:p>
            <a:pPr lvl="3"/>
            <a:r>
              <a:rPr lang="en-US" dirty="0"/>
              <a:t>Plays</a:t>
            </a:r>
          </a:p>
          <a:p>
            <a:pPr lvl="3"/>
            <a:r>
              <a:rPr lang="en-US" dirty="0"/>
              <a:t>Tasks</a:t>
            </a:r>
          </a:p>
          <a:p>
            <a:pPr lvl="3"/>
            <a:r>
              <a:rPr lang="en-US" dirty="0"/>
              <a:t>Modules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Ansible inventory file (hosts), Inventory variables, Configuration file (</a:t>
            </a:r>
            <a:r>
              <a:rPr lang="en-US" dirty="0" err="1"/>
              <a:t>ansible.cfg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Modules: helper applications</a:t>
            </a:r>
          </a:p>
          <a:p>
            <a:pPr marL="914400" lvl="2" indent="0">
              <a:buNone/>
            </a:pPr>
            <a:r>
              <a:rPr lang="en-US" dirty="0"/>
              <a:t>module: directive1=value directive2=value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Playbooks</a:t>
            </a:r>
          </a:p>
          <a:p>
            <a:pPr lvl="2"/>
            <a:r>
              <a:rPr lang="en-US" dirty="0"/>
              <a:t>Plays define host targets and a remote user to perform a set of tasks.</a:t>
            </a:r>
          </a:p>
          <a:p>
            <a:pPr lvl="2"/>
            <a:r>
              <a:rPr lang="en-US" dirty="0"/>
              <a:t>Facts: set of variables which describe properties of a system</a:t>
            </a:r>
          </a:p>
          <a:p>
            <a:pPr lvl="2"/>
            <a:r>
              <a:rPr lang="en-US" dirty="0"/>
              <a:t>Includes, Templates, Conditionals, Loops,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2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8: Configuration Management</a:t>
            </a:r>
          </a:p>
          <a:p>
            <a:endParaRPr lang="en-US"/>
          </a:p>
          <a:p>
            <a:r>
              <a:rPr lang="en-US"/>
              <a:t>Watch </a:t>
            </a:r>
            <a:r>
              <a:rPr lang="en-US" dirty="0"/>
              <a:t>Lecture 10 videos</a:t>
            </a:r>
          </a:p>
        </p:txBody>
      </p:sp>
    </p:spTree>
    <p:extLst>
      <p:ext uri="{BB962C8B-B14F-4D97-AF65-F5344CB8AC3E}">
        <p14:creationId xmlns:p14="http://schemas.microsoft.com/office/powerpoint/2010/main" val="2193410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F194-DC87-3B42-A050-6E8E5B01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99BF-6AED-7348-9DA9-0B24E933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  <a:p>
            <a:endParaRPr lang="en-US" dirty="0"/>
          </a:p>
          <a:p>
            <a:r>
              <a:rPr lang="en-US" dirty="0"/>
              <a:t>Overview: </a:t>
            </a:r>
          </a:p>
          <a:p>
            <a:pPr lvl="1"/>
            <a:r>
              <a:rPr lang="en-US" dirty="0"/>
              <a:t>Automate the building of an AMI using a Packer template.</a:t>
            </a:r>
          </a:p>
          <a:p>
            <a:endParaRPr lang="en-US" dirty="0"/>
          </a:p>
          <a:p>
            <a:r>
              <a:rPr lang="en-US" dirty="0"/>
              <a:t>Show me your template when completed!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2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200</Words>
  <Application>Microsoft Macintosh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DevOps &amp; Cloud Infrastructure SEIS 615 Configuration Management Review</vt:lpstr>
      <vt:lpstr>Agenda</vt:lpstr>
      <vt:lpstr>Lecture Review</vt:lpstr>
      <vt:lpstr>Lecture Review</vt:lpstr>
      <vt:lpstr>Homework</vt:lpstr>
      <vt:lpstr>Classroom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dcterms:created xsi:type="dcterms:W3CDTF">2018-03-18T18:36:44Z</dcterms:created>
  <dcterms:modified xsi:type="dcterms:W3CDTF">2020-08-10T22:57:31Z</dcterms:modified>
</cp:coreProperties>
</file>