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/>
    <p:restoredTop sz="94558"/>
  </p:normalViewPr>
  <p:slideViewPr>
    <p:cSldViewPr snapToGrid="0" snapToObjects="1">
      <p:cViewPr varScale="1">
        <p:scale>
          <a:sx n="122" d="100"/>
          <a:sy n="122" d="100"/>
        </p:scale>
        <p:origin x="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65.s3.amazonaws.com/app-prod-env-template.j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eis665.s3.amazonaws.com/app-codedeploy-template.json" TargetMode="External"/><Relationship Id="rId4" Type="http://schemas.openxmlformats.org/officeDocument/2006/relationships/hyperlink" Target="https://seis665.s3.amazonaws.com/website.z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Describes where to install application files </a:t>
            </a:r>
            <a:r>
              <a:rPr lang="en-US"/>
              <a:t>on destination instances.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https://seis665.s3.amazonaws.com/app-prod-env-template.json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 using encryption.</a:t>
            </a:r>
          </a:p>
          <a:p>
            <a:pPr lvl="1"/>
            <a:r>
              <a:rPr lang="en-US" u="sng" dirty="0">
                <a:hlinkClick r:id="rId4"/>
              </a:rPr>
              <a:t>https://seis665.s3.amazonaws.com/website.zip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</a:t>
            </a:r>
            <a:r>
              <a:rPr lang="en-US" dirty="0">
                <a:hlinkClick r:id="rId5"/>
              </a:rPr>
              <a:t>always</a:t>
            </a:r>
            <a:r>
              <a:rPr lang="en-US" dirty="0"/>
              <a:t> build this configuration using code!</a:t>
            </a:r>
          </a:p>
          <a:p>
            <a:pPr lvl="1"/>
            <a:r>
              <a:rPr lang="en-US" dirty="0">
                <a:hlinkClick r:id="rId5"/>
              </a:rPr>
              <a:t>https://seis665.s3.amazonaws.com/app-</a:t>
            </a:r>
            <a:r>
              <a:rPr lang="en-US" dirty="0" err="1">
                <a:hlinkClick r:id="rId5"/>
              </a:rPr>
              <a:t>codedeploy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/seis665/python-project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51891</TotalTime>
  <Words>2449</Words>
  <Application>Microsoft Macintosh PowerPoint</Application>
  <PresentationFormat>On-screen Show (4:3)</PresentationFormat>
  <Paragraphs>446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416</cp:revision>
  <dcterms:created xsi:type="dcterms:W3CDTF">2016-04-18T21:29:35Z</dcterms:created>
  <dcterms:modified xsi:type="dcterms:W3CDTF">2019-11-03T01:18:13Z</dcterms:modified>
</cp:coreProperties>
</file>