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6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eis665.s3.amazonaws.com/app-prod-env-template.j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dirty="0" err="1"/>
              <a:t>buildspec.yml</a:t>
            </a:r>
            <a:r>
              <a:rPr lang="en-US" dirty="0"/>
              <a:t> 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Pipelines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Pipeline-as-Code</a:t>
            </a:r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https://github.com/seis665/java-project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https://seis665.s3.amazonaws.com/java-build-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r>
              <a:rPr lang="en-US" dirty="0"/>
              <a:t>Maps application files to destinations on the instance.</a:t>
            </a:r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>
                <a:hlinkClick r:id="rId3"/>
              </a:rPr>
              <a:t>https://seis665.s3.amazonaws.com/app-prod-env-template.json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stack.</a:t>
            </a:r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45341</TotalTime>
  <Words>1599</Words>
  <Application>Microsoft Macintosh PowerPoint</Application>
  <PresentationFormat>On-screen Show (4:3)</PresentationFormat>
  <Paragraphs>373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DevOps &amp; Cloud Infrastructure SEIS 665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CodedBuild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Infrastructure Pipelines</vt:lpstr>
      <vt:lpstr>Infrastructure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385</cp:revision>
  <dcterms:created xsi:type="dcterms:W3CDTF">2016-04-18T21:29:35Z</dcterms:created>
  <dcterms:modified xsi:type="dcterms:W3CDTF">2019-07-11T18:40:38Z</dcterms:modified>
</cp:coreProperties>
</file>