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43" r:id="rId40"/>
    <p:sldId id="302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/>
    <p:restoredTop sz="94589"/>
  </p:normalViewPr>
  <p:slideViewPr>
    <p:cSldViewPr snapToGrid="0" snapToObjects="1">
      <p:cViewPr varScale="1">
        <p:scale>
          <a:sx n="79" d="100"/>
          <a:sy n="79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Pipelines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Pipeline-as-Code</a:t>
            </a:r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r>
              <a:rPr lang="en-US" dirty="0"/>
              <a:t>Maps application files to destinations on the instance.</a:t>
            </a:r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/>
              <a:t>https://seis665.s3.amazonaws.com/app-prod-env-template.json</a:t>
            </a:r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stack.</a:t>
            </a:r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always build this configuration using code!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codedeploy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46856</TotalTime>
  <Words>1919</Words>
  <Application>Microsoft Macintosh PowerPoint</Application>
  <PresentationFormat>On-screen Show (4:3)</PresentationFormat>
  <Paragraphs>428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665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CodedBuild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CodePipeline Hands-on</vt:lpstr>
      <vt:lpstr>Infrastructure Pipelines</vt:lpstr>
      <vt:lpstr>Infrastructure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398</cp:revision>
  <dcterms:created xsi:type="dcterms:W3CDTF">2016-04-18T21:29:35Z</dcterms:created>
  <dcterms:modified xsi:type="dcterms:W3CDTF">2019-07-12T19:55:32Z</dcterms:modified>
</cp:coreProperties>
</file>