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1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Continuous Course Improvement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Service discovery patterns and methods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Systems Manager Parameter Store</a:t>
            </a:r>
          </a:p>
          <a:p>
            <a:pPr lvl="1"/>
            <a:r>
              <a:rPr lang="en-US" dirty="0"/>
              <a:t>Secrets Manager</a:t>
            </a:r>
          </a:p>
          <a:p>
            <a:pPr lvl="1"/>
            <a:r>
              <a:rPr lang="en-US" dirty="0" err="1"/>
              <a:t>CloudMap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2"/>
            <a:r>
              <a:rPr lang="en-US" dirty="0"/>
              <a:t>Cluster</a:t>
            </a:r>
          </a:p>
          <a:p>
            <a:pPr lvl="2"/>
            <a:r>
              <a:rPr lang="en-US" dirty="0"/>
              <a:t>Service</a:t>
            </a:r>
          </a:p>
          <a:p>
            <a:pPr lvl="2"/>
            <a:r>
              <a:rPr lang="en-US" dirty="0"/>
              <a:t>Task definition</a:t>
            </a:r>
          </a:p>
          <a:p>
            <a:pPr lvl="2"/>
            <a:r>
              <a:rPr lang="en-US" dirty="0"/>
              <a:t>Container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639F1-23B6-3242-A868-06B159D9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48" y="3069388"/>
            <a:ext cx="5742056" cy="28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Fargate cluster and launch a set of services.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119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DevOps &amp; Cloud Infrastructure SEIS 665 Orchestration Review</vt:lpstr>
      <vt:lpstr>Agenda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2018-03-18T18:36:44Z</dcterms:created>
  <dcterms:modified xsi:type="dcterms:W3CDTF">2019-12-02T03:23:03Z</dcterms:modified>
</cp:coreProperties>
</file>