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Continuous Course Improvement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Container definition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112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665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Baker</cp:lastModifiedBy>
  <cp:revision>35</cp:revision>
  <dcterms:created xsi:type="dcterms:W3CDTF">2018-03-18T18:36:44Z</dcterms:created>
  <dcterms:modified xsi:type="dcterms:W3CDTF">2019-07-15T23:27:12Z</dcterms:modified>
</cp:coreProperties>
</file>