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0" r:id="rId41"/>
    <p:sldId id="297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AWS </a:t>
            </a:r>
            <a:r>
              <a:rPr lang="en-US" sz="3600" dirty="0">
                <a:solidFill>
                  <a:prstClr val="black"/>
                </a:solidFill>
              </a:rPr>
              <a:t>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It’s possible to route traffic between VPCs.</a:t>
            </a:r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1902</Words>
  <Application>Microsoft Macintosh PowerPoint</Application>
  <PresentationFormat>On-screen Show (4:3)</PresentationFormat>
  <Paragraphs>357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DevOps &amp; Cloud Infrastructure SEIS 665 AWS VPC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Redshift</vt:lpstr>
      <vt:lpstr>Neptune</vt:lpstr>
      <vt:lpstr>Elasticsearch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113</cp:revision>
  <dcterms:created xsi:type="dcterms:W3CDTF">2016-04-05T19:42:34Z</dcterms:created>
  <dcterms:modified xsi:type="dcterms:W3CDTF">2019-07-07T03:03:47Z</dcterms:modified>
</cp:coreProperties>
</file>