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2" r:id="rId50"/>
    <p:sldId id="308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AWS </a:t>
            </a:r>
            <a:r>
              <a:rPr lang="en-US" sz="3600" dirty="0">
                <a:solidFill>
                  <a:prstClr val="black"/>
                </a:solidFill>
              </a:rPr>
              <a:t>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pPr lvl="1"/>
            <a:endParaRPr lang="en-US" dirty="0"/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r>
              <a:rPr lang="en-US" dirty="0"/>
              <a:t>AWS Security</a:t>
            </a:r>
          </a:p>
          <a:p>
            <a:pPr lvl="1"/>
            <a:r>
              <a:rPr lang="en-US" dirty="0"/>
              <a:t>Shield</a:t>
            </a:r>
          </a:p>
          <a:p>
            <a:pPr lvl="1"/>
            <a:r>
              <a:rPr lang="en-US" dirty="0"/>
              <a:t>WAF</a:t>
            </a:r>
          </a:p>
          <a:p>
            <a:pPr lvl="1"/>
            <a:r>
              <a:rPr lang="en-US" dirty="0"/>
              <a:t>Guard Duty</a:t>
            </a:r>
          </a:p>
          <a:p>
            <a:pPr lvl="1"/>
            <a:r>
              <a:rPr lang="en-US" dirty="0"/>
              <a:t>KMS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Shared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network and Amazon network use similar infrastructure, but are logically separated from one another.</a:t>
            </a:r>
          </a:p>
          <a:p>
            <a:endParaRPr lang="en-US" dirty="0"/>
          </a:p>
          <a:p>
            <a:r>
              <a:rPr lang="en-US" dirty="0"/>
              <a:t>AWS prevents IP spoofing: instance sending data with an IP or MAC address that’s not it’s own.</a:t>
            </a:r>
          </a:p>
          <a:p>
            <a:endParaRPr lang="en-US" dirty="0"/>
          </a:p>
          <a:p>
            <a:r>
              <a:rPr lang="en-US" dirty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90D8-2609-4E45-AD2A-B5F2730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1F6-B9FC-ED48-AD9A-2C954E0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Managed service which protects your</a:t>
            </a:r>
            <a:br>
              <a:rPr lang="en-US" dirty="0"/>
            </a:br>
            <a:r>
              <a:rPr lang="en-US" dirty="0"/>
              <a:t>web applications from common attacks.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endParaRPr lang="en-US" dirty="0"/>
          </a:p>
          <a:p>
            <a:r>
              <a:rPr lang="en-US" dirty="0"/>
              <a:t>Create custom security rules using web console or API</a:t>
            </a:r>
          </a:p>
          <a:p>
            <a:endParaRPr lang="en-US" dirty="0"/>
          </a:p>
          <a:p>
            <a:r>
              <a:rPr lang="en-US" dirty="0"/>
              <a:t>Deploy as part of CloudFront, ALB, or API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216B10-3417-FC4B-948B-B9FD94B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896" y="1417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7A05-B8D9-004A-9D7B-A7F06EF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ABA0-6D9D-254B-BD4D-4CF82501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which protects your application from Distributed Denial of 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lvl="1"/>
            <a:r>
              <a:rPr lang="en-US" dirty="0"/>
              <a:t>Network layer 3 and 4 attacks</a:t>
            </a:r>
          </a:p>
          <a:p>
            <a:pPr lvl="1"/>
            <a:endParaRPr lang="en-US" dirty="0"/>
          </a:p>
          <a:p>
            <a:r>
              <a:rPr lang="en-US" dirty="0"/>
              <a:t>Available in either standard or advanced tier depending on resources being protected.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AF099-B0D7-FB4C-A26E-FE4467B5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934" y="389772"/>
            <a:ext cx="1027866" cy="1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2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9DD-CA43-224C-942B-C2C0336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D105-B949-CC43-A5AC-8296870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detection service which continuously analyzes logs from CloudTrail, VPC network traffic (Flow Logs), and DNS logs.</a:t>
            </a:r>
          </a:p>
          <a:p>
            <a:endParaRPr lang="en-US" dirty="0"/>
          </a:p>
          <a:p>
            <a:r>
              <a:rPr lang="en-US" dirty="0"/>
              <a:t>Trigger alerts to notify staff about </a:t>
            </a:r>
            <a:r>
              <a:rPr lang="en-US" dirty="0" err="1"/>
              <a:t>anomolies</a:t>
            </a:r>
            <a:r>
              <a:rPr lang="en-US" dirty="0"/>
              <a:t> or automatically remediate issues.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69F529-8CB2-BF47-8C6F-46FFD56A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370" y="274638"/>
            <a:ext cx="1180389" cy="1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4B4-C6C4-7540-AF96-329DB12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09FA-5D2E-9147-89C6-1C53424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you to generate and deploy SSL/TLS certificates for use with AWS services.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CloudFront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endParaRPr lang="en-US" dirty="0"/>
          </a:p>
          <a:p>
            <a:r>
              <a:rPr lang="en-US" dirty="0"/>
              <a:t>Certificates are available for free, but only work with AWS resources.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46A8B0-61AD-3545-B6F3-B9C525A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670" y="248824"/>
            <a:ext cx="1168814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BF5-8AFF-EE42-A0B0-427FB366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 (KMS)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030-27F8-4D4A-AF0B-27BAD4A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which allows you to create</a:t>
            </a:r>
            <a:br>
              <a:rPr lang="en-US" dirty="0"/>
            </a:br>
            <a:r>
              <a:rPr lang="en-US" dirty="0"/>
              <a:t>encryption keys for use across a variety</a:t>
            </a:r>
            <a:br>
              <a:rPr lang="en-US" dirty="0"/>
            </a:br>
            <a:r>
              <a:rPr lang="en-US" dirty="0"/>
              <a:t>of AWS services.</a:t>
            </a:r>
          </a:p>
          <a:p>
            <a:pPr lvl="1"/>
            <a:r>
              <a:rPr lang="en-US" dirty="0"/>
              <a:t>Keys for encrypting S3 buckets</a:t>
            </a:r>
          </a:p>
          <a:p>
            <a:pPr lvl="1"/>
            <a:r>
              <a:rPr lang="en-US" dirty="0"/>
              <a:t>Keys for encrypting AMIs</a:t>
            </a:r>
          </a:p>
          <a:p>
            <a:pPr lvl="1"/>
            <a:endParaRPr lang="en-US" dirty="0"/>
          </a:p>
          <a:p>
            <a:r>
              <a:rPr lang="en-US" dirty="0"/>
              <a:t>Control access to encryption keys using policies and audit access to keys.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88FAA0-512E-ED4B-B900-01806144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133" y="1417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0C-4B4C-884E-8AA4-2F553BD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46C9-9040-8A4C-A50F-ADC1379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 comprehensive view of high-priority alerts and compliance issues across accounts.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endParaRPr lang="en-US" dirty="0"/>
          </a:p>
          <a:p>
            <a:r>
              <a:rPr lang="en-US" dirty="0"/>
              <a:t>Single site which integrates alerts from various AWS services</a:t>
            </a:r>
          </a:p>
          <a:p>
            <a:pPr lvl="1"/>
            <a:r>
              <a:rPr lang="en-US" dirty="0" err="1"/>
              <a:t>GuardDuty</a:t>
            </a:r>
            <a:endParaRPr lang="en-US" dirty="0"/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Macie</a:t>
            </a:r>
          </a:p>
          <a:p>
            <a:pPr lvl="1"/>
            <a:r>
              <a:rPr lang="en-US" dirty="0"/>
              <a:t>Third-party AWS partners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32A71E-A085-DD45-B910-293A146E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552" y="274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0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A4F-C408-5C4D-BF05-FC7FAFB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Cloud 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F9A-309E-9844-AB85-21A1AA1B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Stolen access credentials</a:t>
            </a:r>
          </a:p>
          <a:p>
            <a:pPr lvl="1"/>
            <a:r>
              <a:rPr lang="en-US" dirty="0"/>
              <a:t>Use multi-factor authentication to mitigate</a:t>
            </a:r>
          </a:p>
          <a:p>
            <a:endParaRPr lang="en-US" dirty="0"/>
          </a:p>
          <a:p>
            <a:r>
              <a:rPr lang="en-US" dirty="0"/>
              <a:t>Compromised access keys</a:t>
            </a:r>
          </a:p>
          <a:p>
            <a:pPr lvl="1"/>
            <a:r>
              <a:rPr lang="en-US" dirty="0"/>
              <a:t>Never publish keys on Internet in source code</a:t>
            </a:r>
          </a:p>
          <a:p>
            <a:pPr lvl="1"/>
            <a:r>
              <a:rPr lang="en-US" dirty="0"/>
              <a:t>Rotate keys daily</a:t>
            </a:r>
          </a:p>
          <a:p>
            <a:endParaRPr lang="en-US" dirty="0"/>
          </a:p>
          <a:p>
            <a:r>
              <a:rPr lang="en-US" dirty="0"/>
              <a:t>S3 bucket is publicly available</a:t>
            </a:r>
          </a:p>
          <a:p>
            <a:pPr lvl="1"/>
            <a:r>
              <a:rPr lang="en-US" dirty="0"/>
              <a:t>Use AWS Config to monitor account for public buckets</a:t>
            </a:r>
          </a:p>
          <a:p>
            <a:pPr lvl="1"/>
            <a:r>
              <a:rPr lang="en-US" dirty="0"/>
              <a:t>Third-party tools like Threat Stack</a:t>
            </a:r>
          </a:p>
          <a:p>
            <a:endParaRPr lang="en-US" dirty="0"/>
          </a:p>
          <a:p>
            <a:r>
              <a:rPr lang="en-US" dirty="0"/>
              <a:t>Permissive security group rules</a:t>
            </a:r>
          </a:p>
          <a:p>
            <a:pPr lvl="1"/>
            <a:r>
              <a:rPr lang="en-US" dirty="0"/>
              <a:t>Review and test all rules to make sure only required ports are accessible</a:t>
            </a:r>
          </a:p>
          <a:p>
            <a:pPr lvl="1"/>
            <a:r>
              <a:rPr lang="en-US" dirty="0"/>
              <a:t>Set both ingress and egress rules</a:t>
            </a:r>
          </a:p>
          <a:p>
            <a:endParaRPr lang="en-US" dirty="0"/>
          </a:p>
          <a:p>
            <a:r>
              <a:rPr lang="en-US" dirty="0"/>
              <a:t>Improperly scoped role/policy associated with resource</a:t>
            </a:r>
          </a:p>
          <a:p>
            <a:pPr lvl="1"/>
            <a:r>
              <a:rPr lang="en-US" dirty="0"/>
              <a:t>Only give resources the minimal amount of access needed to complete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2240</Words>
  <Application>Microsoft Macintosh PowerPoint</Application>
  <PresentationFormat>On-screen Show (4:3)</PresentationFormat>
  <Paragraphs>431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DevOps &amp; Cloud Infrastructure SEIS 665 AWS VPC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  <vt:lpstr>AWS Shared Security Model</vt:lpstr>
      <vt:lpstr>AWS Network Security</vt:lpstr>
      <vt:lpstr>Web Application Firewall (WAF)</vt:lpstr>
      <vt:lpstr>Shield</vt:lpstr>
      <vt:lpstr>GuardDuty</vt:lpstr>
      <vt:lpstr>Certificate Manager</vt:lpstr>
      <vt:lpstr>Key Management Service (KMS)</vt:lpstr>
      <vt:lpstr>Security Hub</vt:lpstr>
      <vt:lpstr>Top 5 Cloud Security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116</cp:revision>
  <dcterms:created xsi:type="dcterms:W3CDTF">2016-04-05T19:42:34Z</dcterms:created>
  <dcterms:modified xsi:type="dcterms:W3CDTF">2019-08-06T21:05:18Z</dcterms:modified>
</cp:coreProperties>
</file>