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3" r:id="rId10"/>
    <p:sldId id="264" r:id="rId11"/>
    <p:sldId id="265" r:id="rId12"/>
    <p:sldId id="266" r:id="rId13"/>
    <p:sldId id="271" r:id="rId14"/>
    <p:sldId id="270" r:id="rId15"/>
    <p:sldId id="295" r:id="rId16"/>
    <p:sldId id="273" r:id="rId17"/>
    <p:sldId id="275" r:id="rId18"/>
    <p:sldId id="276" r:id="rId19"/>
    <p:sldId id="272" r:id="rId20"/>
    <p:sldId id="274" r:id="rId21"/>
    <p:sldId id="277" r:id="rId22"/>
    <p:sldId id="281" r:id="rId23"/>
    <p:sldId id="282" r:id="rId24"/>
    <p:sldId id="284" r:id="rId25"/>
    <p:sldId id="278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98" r:id="rId36"/>
    <p:sldId id="299" r:id="rId37"/>
    <p:sldId id="301" r:id="rId38"/>
    <p:sldId id="288" r:id="rId39"/>
    <p:sldId id="289" r:id="rId40"/>
    <p:sldId id="290" r:id="rId41"/>
    <p:sldId id="297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idr.xyz/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AWS </a:t>
            </a:r>
            <a:r>
              <a:rPr lang="en-US" sz="3600" dirty="0">
                <a:solidFill>
                  <a:prstClr val="black"/>
                </a:solidFill>
              </a:rPr>
              <a:t>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challenging to understand at first, but are critically important to working with AWS.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DA7E4E-7917-7F4B-9358-22CA1920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848" y="274638"/>
            <a:ext cx="1041394" cy="10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38" y="1417638"/>
            <a:ext cx="6525172" cy="3262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E7AE1F-2952-9048-A76F-DA4BE5806420}"/>
              </a:ext>
            </a:extLst>
          </p:cNvPr>
          <p:cNvSpPr txBox="1"/>
          <p:nvPr/>
        </p:nvSpPr>
        <p:spPr>
          <a:xfrm>
            <a:off x="1702676" y="516057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Helpful tool for visualizing IP network blocks: </a:t>
            </a:r>
            <a:r>
              <a:rPr lang="en-US" dirty="0">
                <a:hlinkClick r:id="rId3"/>
              </a:rPr>
              <a:t>http://cidr.xyz/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EFS</a:t>
            </a:r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/>
              <a:t>DynamoDB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Neptune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It’s possible to route traffic between VPCs in different regions </a:t>
            </a:r>
            <a:r>
              <a:rPr lang="en-US" sz="2400"/>
              <a:t>and accounts.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142-3130-CB43-AA77-AA5ED0B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A40-B4B4-854A-A31D-50E25B26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Managed Elasticsearch service</a:t>
            </a:r>
          </a:p>
          <a:p>
            <a:pPr lvl="1"/>
            <a:r>
              <a:rPr lang="en-US" dirty="0"/>
              <a:t>Fast indexing and search across massive amounts of data</a:t>
            </a:r>
          </a:p>
          <a:p>
            <a:endParaRPr lang="en-US" dirty="0"/>
          </a:p>
          <a:p>
            <a:r>
              <a:rPr lang="en-US" dirty="0"/>
              <a:t>Ingest data and analyze, report, and visualize in real time.</a:t>
            </a:r>
          </a:p>
          <a:p>
            <a:pPr lvl="1"/>
            <a:r>
              <a:rPr lang="en-US" dirty="0"/>
              <a:t>Includes Kibana web console</a:t>
            </a:r>
          </a:p>
          <a:p>
            <a:endParaRPr lang="en-US" dirty="0"/>
          </a:p>
          <a:p>
            <a:r>
              <a:rPr lang="en-US" dirty="0"/>
              <a:t>Integrated with AWS security and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FA516-EB47-3244-8B73-A0C3B74E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181" y="151241"/>
            <a:ext cx="1266397" cy="12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EC2 instances) that the ELB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43CC62D-02BB-BA40-934A-1FDAF5FC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003" y="277990"/>
            <a:ext cx="1178797" cy="11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1921</Words>
  <Application>Microsoft Macintosh PowerPoint</Application>
  <PresentationFormat>On-screen Show (4:3)</PresentationFormat>
  <Paragraphs>358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DevOps &amp; Cloud Infrastructure SEIS 665 AWS VPC</vt:lpstr>
      <vt:lpstr>Agenda</vt:lpstr>
      <vt:lpstr>Elastic Load Balancing (ELB)</vt:lpstr>
      <vt:lpstr>ELB</vt:lpstr>
      <vt:lpstr>ELB</vt:lpstr>
      <vt:lpstr>ELB</vt:lpstr>
      <vt:lpstr>ELB</vt:lpstr>
      <vt:lpstr>ELB Hands-on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DynamoDB</vt:lpstr>
      <vt:lpstr>DynamoDB</vt:lpstr>
      <vt:lpstr>Redshift</vt:lpstr>
      <vt:lpstr>Neptune</vt:lpstr>
      <vt:lpstr>Elasticsearch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115</cp:revision>
  <dcterms:created xsi:type="dcterms:W3CDTF">2016-04-05T19:42:34Z</dcterms:created>
  <dcterms:modified xsi:type="dcterms:W3CDTF">2019-07-30T16:46:23Z</dcterms:modified>
</cp:coreProperties>
</file>